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Barlow Semi Condensed Light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Fjalla One"/>
      <p:regular r:id="rId45"/>
    </p:embeddedFont>
    <p:embeddedFont>
      <p:font typeface="Barlow Semi Condensed Medium"/>
      <p:regular r:id="rId46"/>
      <p:bold r:id="rId47"/>
      <p:italic r:id="rId48"/>
      <p:boldItalic r:id="rId49"/>
    </p:embeddedFont>
    <p:embeddedFont>
      <p:font typeface="Proxima Nova Extrabold"/>
      <p:bold r:id="rId50"/>
    </p:embeddedFont>
    <p:embeddedFont>
      <p:font typeface="Proxima Nova Semibold"/>
      <p:regular r:id="rId51"/>
      <p:bold r:id="rId52"/>
      <p:boldItalic r:id="rId53"/>
    </p:embeddedFont>
    <p:embeddedFont>
      <p:font typeface="Catamaran Medium"/>
      <p:regular r:id="rId54"/>
      <p:bold r:id="rId55"/>
    </p:embeddedFont>
    <p:embeddedFont>
      <p:font typeface="Epilogue"/>
      <p:regular r:id="rId56"/>
      <p:bold r:id="rId57"/>
      <p:italic r:id="rId58"/>
      <p:boldItalic r:id="rId59"/>
    </p:embeddedFont>
    <p:embeddedFont>
      <p:font typeface="Barlow Semi Condense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97280C-EFF0-4E8C-80AC-8F19667D445C}">
  <a:tblStyle styleId="{6D97280C-EFF0-4E8C-80AC-8F19667D44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Light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BarlowSemiCondensedMedium-regular.fntdata"/><Relationship Id="rId45" Type="http://schemas.openxmlformats.org/officeDocument/2006/relationships/font" Target="fonts/Fjall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SemiCondensedMedium-italic.fntdata"/><Relationship Id="rId47" Type="http://schemas.openxmlformats.org/officeDocument/2006/relationships/font" Target="fonts/BarlowSemiCondensedMedium-bold.fntdata"/><Relationship Id="rId49" Type="http://schemas.openxmlformats.org/officeDocument/2006/relationships/font" Target="fonts/BarlowSemiCondensed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BarlowSemiCondensedLight-regular.fntdata"/><Relationship Id="rId36" Type="http://schemas.openxmlformats.org/officeDocument/2006/relationships/slide" Target="slides/slide30.xml"/><Relationship Id="rId39" Type="http://schemas.openxmlformats.org/officeDocument/2006/relationships/font" Target="fonts/BarlowSemiCondensedLight-italic.fntdata"/><Relationship Id="rId38" Type="http://schemas.openxmlformats.org/officeDocument/2006/relationships/font" Target="fonts/BarlowSemiCondensedLight-bold.fntdata"/><Relationship Id="rId62" Type="http://schemas.openxmlformats.org/officeDocument/2006/relationships/font" Target="fonts/BarlowSemiCondensed-italic.fntdata"/><Relationship Id="rId61" Type="http://schemas.openxmlformats.org/officeDocument/2006/relationships/font" Target="fonts/BarlowSemiCondensed-bold.fntdata"/><Relationship Id="rId20" Type="http://schemas.openxmlformats.org/officeDocument/2006/relationships/slide" Target="slides/slide14.xml"/><Relationship Id="rId63" Type="http://schemas.openxmlformats.org/officeDocument/2006/relationships/font" Target="fonts/BarlowSemiCondense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SemiCondense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ProximaNovaExtrabold-bold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5.xml"/><Relationship Id="rId55" Type="http://schemas.openxmlformats.org/officeDocument/2006/relationships/font" Target="fonts/CatamaranMedium-bold.fntdata"/><Relationship Id="rId10" Type="http://schemas.openxmlformats.org/officeDocument/2006/relationships/slide" Target="slides/slide4.xml"/><Relationship Id="rId54" Type="http://schemas.openxmlformats.org/officeDocument/2006/relationships/font" Target="fonts/CatamaranMedium-regular.fntdata"/><Relationship Id="rId13" Type="http://schemas.openxmlformats.org/officeDocument/2006/relationships/slide" Target="slides/slide7.xml"/><Relationship Id="rId57" Type="http://schemas.openxmlformats.org/officeDocument/2006/relationships/font" Target="fonts/Epilogue-bold.fntdata"/><Relationship Id="rId12" Type="http://schemas.openxmlformats.org/officeDocument/2006/relationships/slide" Target="slides/slide6.xml"/><Relationship Id="rId56" Type="http://schemas.openxmlformats.org/officeDocument/2006/relationships/font" Target="fonts/Epilogue-regular.fntdata"/><Relationship Id="rId15" Type="http://schemas.openxmlformats.org/officeDocument/2006/relationships/slide" Target="slides/slide9.xml"/><Relationship Id="rId59" Type="http://schemas.openxmlformats.org/officeDocument/2006/relationships/font" Target="fonts/Epilogue-boldItalic.fntdata"/><Relationship Id="rId14" Type="http://schemas.openxmlformats.org/officeDocument/2006/relationships/slide" Target="slides/slide8.xml"/><Relationship Id="rId58" Type="http://schemas.openxmlformats.org/officeDocument/2006/relationships/font" Target="fonts/Epilog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g1e1837fc56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Google Shape;2706;g1e1837fc5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1e1837fc5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1e1837fc5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e1837fc5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e1837fc5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21a15801d7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21a15801d7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21a15801d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21a15801d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1e1837fc5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1e1837fc5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1e1837fc56c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1e1837fc56c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e1837fc5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1e1837fc5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21a1a89cc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21a1a89cc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e1837fc56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e1837fc5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1e1837fc56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1e1837fc56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1e1837fc56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1e1837fc56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219ea04c1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219ea04c1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21a15801d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21a15801d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g1e1837fc56c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" name="Google Shape;3023;g1e1837fc56c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219ea04c1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219ea04c1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219ea04c14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219ea04c14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804e9800b4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1" name="Google Shape;3051;g804e9800b4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804e9800b4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804e9800b4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86fa6133bc_4_10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86fa6133bc_4_10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e1837fc56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1e1837fc5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86fa6133bc_4_10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" name="Google Shape;3070;g86fa6133bc_4_10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e1837fc56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e1837fc56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e1837fc56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e1837fc56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e1837fc5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e1837fc5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e1837fc56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e1837fc56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e1837fc5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e1837fc5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e1837fc56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e1837fc56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684" name="Google Shape;1684;p3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ies.freepik.com/illustration/programming/bro/?utm_source=slidesgo_template&amp;utm_medium=referral-link&amp;utm_campaign=sg_resources&amp;utm_content=stories#77c6fc" TargetMode="External"/><Relationship Id="rId4" Type="http://schemas.openxmlformats.org/officeDocument/2006/relationships/hyperlink" Target="https://stories.freepik.com/illustration/development/bro/?utm_source=slidesgo_template&amp;utm_medium=referral-link&amp;utm_campaign=sg_resources&amp;utm_content=stories#77c6fc" TargetMode="External"/><Relationship Id="rId9" Type="http://schemas.openxmlformats.org/officeDocument/2006/relationships/hyperlink" Target="https://stories.freepik.com/illustration/responsive/bro/?utm_source=slidesgo_template&amp;utm_medium=referral-link&amp;utm_campaign=sg_resources&amp;utm_content=stories#77c6fc" TargetMode="External"/><Relationship Id="rId5" Type="http://schemas.openxmlformats.org/officeDocument/2006/relationships/hyperlink" Target="https://stories.freepik.com/illustration/mission-impossible/bro/?utm_source=slidesgo_template&amp;utm_medium=referral-link&amp;utm_campaign=sg_resources&amp;utm_content=stories#77c6fc" TargetMode="External"/><Relationship Id="rId6" Type="http://schemas.openxmlformats.org/officeDocument/2006/relationships/hyperlink" Target="https://stories.freepik.com/illustration/social-networking/bro/?utm_source=slidesgo_template&amp;utm_medium=referral-link&amp;utm_campaign=sg_resources&amp;utm_content=stories#77c6fc" TargetMode="External"/><Relationship Id="rId7" Type="http://schemas.openxmlformats.org/officeDocument/2006/relationships/hyperlink" Target="https://stories.freepik.com/illustration/segmentation/bro/?utm_source=slidesgo_template&amp;utm_medium=referral-link&amp;utm_campaign=sg_resources&amp;utm_content=stories#77c6fc" TargetMode="External"/><Relationship Id="rId8" Type="http://schemas.openxmlformats.org/officeDocument/2006/relationships/hyperlink" Target="https://stories.freepik.com/illustration/site-stats/bro/?utm_source=slidesgo_template&amp;utm_medium=referral-link&amp;utm_campaign=sg_resources&amp;utm_content=stories#77c6fc" TargetMode="External"/><Relationship Id="rId11" Type="http://schemas.openxmlformats.org/officeDocument/2006/relationships/hyperlink" Target="https://stories.freepik.com/illustration/analysis/bro/?utm_source=slidesgo_template&amp;utm_medium=referral-link&amp;utm_campaign=sg_resources&amp;utm_content=stories#77c6fc" TargetMode="External"/><Relationship Id="rId10" Type="http://schemas.openxmlformats.org/officeDocument/2006/relationships/hyperlink" Target="https://stories.freepik.com/illustration/meeting/bro/?utm_source=slidesgo_template&amp;utm_medium=referral-link&amp;utm_campaign=sg_resources&amp;utm_content=stories#77c6fc" TargetMode="External"/><Relationship Id="rId13" Type="http://schemas.openxmlformats.org/officeDocument/2006/relationships/hyperlink" Target="https://stories.freepik.com/illustration/secure-server/bro/?utm_source=slidesgo_template&amp;utm_medium=referral-link&amp;utm_campaign=sg_resources&amp;utm_content=stories#77c6fc" TargetMode="External"/><Relationship Id="rId12" Type="http://schemas.openxmlformats.org/officeDocument/2006/relationships/hyperlink" Target="https://stories.freepik.com/illustration/cyber-attack/bro/?utm_source=slidesgo_template&amp;utm_medium=referral-link&amp;utm_campaign=sg_resources&amp;utm_content=stories#77c6fc" TargetMode="External"/><Relationship Id="rId15" Type="http://schemas.openxmlformats.org/officeDocument/2006/relationships/hyperlink" Target="https://www.freepik.com/free-photo/close-up-woman-using-laptop_866349.htm#page=2&amp;query=Programmer&amp;position=49/?utm_source=slidesgo_template&amp;utm_medium=referral-link&amp;utm_campaign=sg_resources&amp;utm_content=freepik" TargetMode="External"/><Relationship Id="rId14" Type="http://schemas.openxmlformats.org/officeDocument/2006/relationships/hyperlink" Target="https://stories.freepik.com/illustration/control-panel/bro/?utm_source=slidesgo_template&amp;utm_medium=referral-link&amp;utm_campaign=sg_resources&amp;utm_content=stories#77c6fc" TargetMode="External"/><Relationship Id="rId17" Type="http://schemas.openxmlformats.org/officeDocument/2006/relationships/hyperlink" Target="https://www.flaticon.com/free-icon/project-management_1087927?term=technology%20innovation&amp;page=1&amp;position=1/?utm_source=slidesgo_template&amp;utm_medium=referral-link&amp;utm_campaign=sg_resources&amp;utm_content=flaticon" TargetMode="External"/><Relationship Id="rId16" Type="http://schemas.openxmlformats.org/officeDocument/2006/relationships/hyperlink" Target="https://www.freepik.com/free-photo/beautiful-young-woman-holding-laptop-pink-backdrop_3543413.htm/?utm_source=slidesgo_template&amp;utm_medium=referral-link&amp;utm_campaign=sg_resources&amp;utm_content=freepik" TargetMode="External"/><Relationship Id="rId18" Type="http://schemas.openxmlformats.org/officeDocument/2006/relationships/hyperlink" Target="https://stories.freepik.com/bro/?utm_source=slidesgo_template&amp;utm_medium=referral-link&amp;utm_campaign=sg_resources&amp;utm_content=stories#77c6fc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fonts.google.com/specimen/Fjalla+One?query=fjalla" TargetMode="External"/><Relationship Id="rId4" Type="http://schemas.openxmlformats.org/officeDocument/2006/relationships/hyperlink" Target="https://fonts.google.com/specimen/Barlow+Condensed?query=barlo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64185" y="9598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4" name="Google Shape;1884;p35"/>
          <p:cNvSpPr txBox="1"/>
          <p:nvPr/>
        </p:nvSpPr>
        <p:spPr>
          <a:xfrm>
            <a:off x="4835850" y="936125"/>
            <a:ext cx="4206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Stroke Prediction</a:t>
            </a:r>
            <a:endParaRPr sz="56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85" name="Google Shape;1885;p35"/>
          <p:cNvSpPr txBox="1"/>
          <p:nvPr/>
        </p:nvSpPr>
        <p:spPr>
          <a:xfrm>
            <a:off x="5068800" y="3011475"/>
            <a:ext cx="37407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SC1015 A133:</a:t>
            </a:r>
            <a:endParaRPr b="1" sz="1600" u="sng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Teh Min Ze (U2111370H)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Teo Zhi Hao (U2222650F)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Ang Jia Wei Leon (U2222065K</a:t>
            </a:r>
            <a:r>
              <a:rPr b="1" lang="en" sz="2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 sz="2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33333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8" name="Google Shape;27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5" y="711600"/>
            <a:ext cx="4053599" cy="18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p44"/>
          <p:cNvSpPr txBox="1"/>
          <p:nvPr/>
        </p:nvSpPr>
        <p:spPr>
          <a:xfrm>
            <a:off x="839813" y="7203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Numerical Variables - Average Glucose Level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10" name="Google Shape;27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425" y="735475"/>
            <a:ext cx="3805126" cy="17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5" y="2652525"/>
            <a:ext cx="4390176" cy="21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2" name="Google Shape;2712;p44"/>
          <p:cNvSpPr txBox="1"/>
          <p:nvPr/>
        </p:nvSpPr>
        <p:spPr>
          <a:xfrm>
            <a:off x="4511000" y="2788700"/>
            <a:ext cx="3606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Large number of anomalies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More even distribution for patients with stroke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Patients with acceptable glucose levels are at less risk of stroke (72 - 99 mg/DL)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45"/>
          <p:cNvSpPr txBox="1"/>
          <p:nvPr/>
        </p:nvSpPr>
        <p:spPr>
          <a:xfrm>
            <a:off x="720000" y="708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Numerical Variables - Body Mass Index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18" name="Google Shape;27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75" y="715226"/>
            <a:ext cx="4112834" cy="200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38" y="715213"/>
            <a:ext cx="3216185" cy="18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45"/>
          <p:cNvSpPr txBox="1"/>
          <p:nvPr/>
        </p:nvSpPr>
        <p:spPr>
          <a:xfrm>
            <a:off x="641838" y="421838"/>
            <a:ext cx="33039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21" name="Google Shape;27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00" y="2831525"/>
            <a:ext cx="4438824" cy="21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45"/>
          <p:cNvSpPr txBox="1"/>
          <p:nvPr/>
        </p:nvSpPr>
        <p:spPr>
          <a:xfrm>
            <a:off x="4817688" y="2831525"/>
            <a:ext cx="36063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Large number of anomalies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Similar violin plot shapes → Similar distribution of data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Overlap in KDE plot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46"/>
          <p:cNvSpPr txBox="1"/>
          <p:nvPr/>
        </p:nvSpPr>
        <p:spPr>
          <a:xfrm>
            <a:off x="719988" y="4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Categorical Variables - Health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28" name="Google Shape;2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63" y="1085070"/>
            <a:ext cx="2486000" cy="168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9" name="Google Shape;27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349" y="1038194"/>
            <a:ext cx="2466386" cy="17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46"/>
          <p:cNvSpPr txBox="1"/>
          <p:nvPr/>
        </p:nvSpPr>
        <p:spPr>
          <a:xfrm>
            <a:off x="1373850" y="2818675"/>
            <a:ext cx="63963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Higher proportions of patients with hypertension and heart disease have stroke 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Can deduce that having health related issues increase chance of stroke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47"/>
          <p:cNvSpPr txBox="1"/>
          <p:nvPr/>
        </p:nvSpPr>
        <p:spPr>
          <a:xfrm>
            <a:off x="719988" y="4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Categorical Variables - Lifestyle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36" name="Google Shape;27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149" y="1152200"/>
            <a:ext cx="2879225" cy="19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p47"/>
          <p:cNvSpPr txBox="1"/>
          <p:nvPr/>
        </p:nvSpPr>
        <p:spPr>
          <a:xfrm>
            <a:off x="1373850" y="3216300"/>
            <a:ext cx="63963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Patients who are working (Private jobs, self-employed or government jobs) are more likely to be at risk of stroke compared to children and those who never worked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Patients who smoke (formerly and currently) have a higher risk of suffering from a stroke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8" name="Google Shape;27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25" y="1152200"/>
            <a:ext cx="2633224" cy="1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48"/>
          <p:cNvSpPr txBox="1"/>
          <p:nvPr/>
        </p:nvSpPr>
        <p:spPr>
          <a:xfrm>
            <a:off x="719988" y="4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Categorical Variables - Others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744" name="Google Shape;27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85" y="1030125"/>
            <a:ext cx="2666705" cy="16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54" y="1030124"/>
            <a:ext cx="2383011" cy="16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48"/>
          <p:cNvSpPr txBox="1"/>
          <p:nvPr/>
        </p:nvSpPr>
        <p:spPr>
          <a:xfrm>
            <a:off x="1373850" y="2818675"/>
            <a:ext cx="63963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Although there are more female patients than male, proportion of patients with stroke remain similar in both genders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❏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This is similar for residence type → is not an significant factor in stroke prediction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49"/>
          <p:cNvSpPr txBox="1"/>
          <p:nvPr/>
        </p:nvSpPr>
        <p:spPr>
          <a:xfrm>
            <a:off x="719988" y="4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Relationship between Variables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752" name="Google Shape;2752;p49"/>
          <p:cNvSpPr/>
          <p:nvPr/>
        </p:nvSpPr>
        <p:spPr>
          <a:xfrm>
            <a:off x="1826087" y="967150"/>
            <a:ext cx="2473800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49"/>
          <p:cNvSpPr txBox="1"/>
          <p:nvPr>
            <p:ph idx="1" type="subTitle"/>
          </p:nvPr>
        </p:nvSpPr>
        <p:spPr>
          <a:xfrm>
            <a:off x="1970987" y="1248104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Positive Correlation between age and heart disease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4" name="Google Shape;2754;p49"/>
          <p:cNvSpPr/>
          <p:nvPr/>
        </p:nvSpPr>
        <p:spPr>
          <a:xfrm>
            <a:off x="1826087" y="2412725"/>
            <a:ext cx="2473800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49"/>
          <p:cNvSpPr txBox="1"/>
          <p:nvPr>
            <p:ph idx="2" type="subTitle"/>
          </p:nvPr>
        </p:nvSpPr>
        <p:spPr>
          <a:xfrm>
            <a:off x="1970987" y="26936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Positive Correlation between age and hypertension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6" name="Google Shape;2756;p49"/>
          <p:cNvSpPr/>
          <p:nvPr/>
        </p:nvSpPr>
        <p:spPr>
          <a:xfrm>
            <a:off x="4844112" y="1705300"/>
            <a:ext cx="2473800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49"/>
          <p:cNvSpPr txBox="1"/>
          <p:nvPr>
            <p:ph idx="3" type="subTitle"/>
          </p:nvPr>
        </p:nvSpPr>
        <p:spPr>
          <a:xfrm>
            <a:off x="4989012" y="1986254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Patients who were ever married have higher BMI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58" name="Google Shape;2758;p49"/>
          <p:cNvSpPr/>
          <p:nvPr/>
        </p:nvSpPr>
        <p:spPr>
          <a:xfrm>
            <a:off x="1826087" y="3858300"/>
            <a:ext cx="2473800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49"/>
          <p:cNvSpPr txBox="1"/>
          <p:nvPr>
            <p:ph idx="4" type="subTitle"/>
          </p:nvPr>
        </p:nvSpPr>
        <p:spPr>
          <a:xfrm>
            <a:off x="1970987" y="4139254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Patients who smoke tend to be from urban areas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60" name="Google Shape;2760;p49"/>
          <p:cNvSpPr/>
          <p:nvPr/>
        </p:nvSpPr>
        <p:spPr>
          <a:xfrm>
            <a:off x="4844112" y="3150875"/>
            <a:ext cx="2473800" cy="101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49"/>
          <p:cNvSpPr txBox="1"/>
          <p:nvPr>
            <p:ph idx="5" type="subTitle"/>
          </p:nvPr>
        </p:nvSpPr>
        <p:spPr>
          <a:xfrm>
            <a:off x="4989012" y="343182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Self employed individuals tend to be older than those of other categories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762" name="Google Shape;27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175" y="1705300"/>
            <a:ext cx="669700" cy="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175" y="3150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175" y="45467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3075" y="2412725"/>
            <a:ext cx="669700" cy="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1575" y="38890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50"/>
          <p:cNvSpPr txBox="1"/>
          <p:nvPr>
            <p:ph type="title"/>
          </p:nvPr>
        </p:nvSpPr>
        <p:spPr>
          <a:xfrm>
            <a:off x="2578803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Machine Learning</a:t>
            </a:r>
            <a:endParaRPr sz="4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772" name="Google Shape;2772;p50"/>
          <p:cNvGrpSpPr/>
          <p:nvPr/>
        </p:nvGrpSpPr>
        <p:grpSpPr>
          <a:xfrm>
            <a:off x="6666720" y="2604778"/>
            <a:ext cx="2477120" cy="2538665"/>
            <a:chOff x="1260950" y="-166737"/>
            <a:chExt cx="5129675" cy="5643987"/>
          </a:xfrm>
        </p:grpSpPr>
        <p:sp>
          <p:nvSpPr>
            <p:cNvPr id="2773" name="Google Shape;2773;p50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0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0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0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0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0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0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0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0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0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0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0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1" name="Google Shape;2951;p50"/>
          <p:cNvSpPr txBox="1"/>
          <p:nvPr>
            <p:ph idx="4294967295" type="title"/>
          </p:nvPr>
        </p:nvSpPr>
        <p:spPr>
          <a:xfrm>
            <a:off x="3088200" y="78553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04</a:t>
            </a:r>
            <a:endParaRPr sz="3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51"/>
          <p:cNvSpPr txBox="1"/>
          <p:nvPr/>
        </p:nvSpPr>
        <p:spPr>
          <a:xfrm>
            <a:off x="1034975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Machine Learning Models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57" name="Google Shape;2957;p51"/>
          <p:cNvSpPr txBox="1"/>
          <p:nvPr/>
        </p:nvSpPr>
        <p:spPr>
          <a:xfrm>
            <a:off x="803575" y="2771603"/>
            <a:ext cx="2204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58" name="Google Shape;29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62" y="1409828"/>
            <a:ext cx="1271325" cy="12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51"/>
          <p:cNvSpPr txBox="1"/>
          <p:nvPr/>
        </p:nvSpPr>
        <p:spPr>
          <a:xfrm>
            <a:off x="3469650" y="2771603"/>
            <a:ext cx="2204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Logistics Regression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60" name="Google Shape;2960;p51"/>
          <p:cNvSpPr txBox="1"/>
          <p:nvPr/>
        </p:nvSpPr>
        <p:spPr>
          <a:xfrm>
            <a:off x="6135725" y="2771603"/>
            <a:ext cx="2204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Artificial Neural Network (ANN)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61" name="Google Shape;29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201" y="1409815"/>
            <a:ext cx="1271350" cy="1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228" y="1409797"/>
            <a:ext cx="1271350" cy="127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52"/>
          <p:cNvSpPr txBox="1"/>
          <p:nvPr/>
        </p:nvSpPr>
        <p:spPr>
          <a:xfrm>
            <a:off x="1034975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Metrics for Model Evaluation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968" name="Google Shape;2968;p52"/>
          <p:cNvSpPr/>
          <p:nvPr/>
        </p:nvSpPr>
        <p:spPr>
          <a:xfrm>
            <a:off x="1313101" y="2174488"/>
            <a:ext cx="2290500" cy="8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F1 Score</a:t>
            </a:r>
            <a:endParaRPr sz="2400"/>
          </a:p>
        </p:txBody>
      </p:sp>
      <p:sp>
        <p:nvSpPr>
          <p:cNvPr id="2969" name="Google Shape;2969;p52"/>
          <p:cNvSpPr/>
          <p:nvPr/>
        </p:nvSpPr>
        <p:spPr>
          <a:xfrm>
            <a:off x="5364801" y="2174488"/>
            <a:ext cx="2290500" cy="8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Classification Accuracy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53"/>
          <p:cNvSpPr txBox="1"/>
          <p:nvPr/>
        </p:nvSpPr>
        <p:spPr>
          <a:xfrm>
            <a:off x="703475" y="2700700"/>
            <a:ext cx="2204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Class balancing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5" name="Google Shape;2975;p53"/>
          <p:cNvSpPr txBox="1"/>
          <p:nvPr/>
        </p:nvSpPr>
        <p:spPr>
          <a:xfrm>
            <a:off x="3192975" y="2605888"/>
            <a:ext cx="24375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Encodes categorical variables via OHE (One-Hot-Encoding)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6" name="Google Shape;2976;p53"/>
          <p:cNvSpPr txBox="1"/>
          <p:nvPr/>
        </p:nvSpPr>
        <p:spPr>
          <a:xfrm>
            <a:off x="6091225" y="2605900"/>
            <a:ext cx="23493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Fine tuning of number of trees and depth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7" name="Google Shape;29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125" y="1385900"/>
            <a:ext cx="1151700" cy="11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021" y="1454217"/>
            <a:ext cx="1151700" cy="115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78" y="1385900"/>
            <a:ext cx="1151700" cy="11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53"/>
          <p:cNvSpPr txBox="1"/>
          <p:nvPr/>
        </p:nvSpPr>
        <p:spPr>
          <a:xfrm>
            <a:off x="1034975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Random Forest Model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/>
          <p:nvPr/>
        </p:nvSpPr>
        <p:spPr>
          <a:xfrm>
            <a:off x="778788" y="337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91" name="Google Shape;1891;p36"/>
          <p:cNvSpPr txBox="1"/>
          <p:nvPr/>
        </p:nvSpPr>
        <p:spPr>
          <a:xfrm>
            <a:off x="237700" y="3153250"/>
            <a:ext cx="1686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Medium"/>
                <a:ea typeface="Catamaran Medium"/>
                <a:cs typeface="Catamaran Medium"/>
                <a:sym typeface="Catamaran Medium"/>
              </a:rPr>
              <a:t>Practical Motivation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892" name="Google Shape;1892;p36"/>
          <p:cNvSpPr txBox="1"/>
          <p:nvPr/>
        </p:nvSpPr>
        <p:spPr>
          <a:xfrm>
            <a:off x="1777400" y="3153250"/>
            <a:ext cx="1978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Medium"/>
                <a:ea typeface="Catamaran Medium"/>
                <a:cs typeface="Catamaran Medium"/>
                <a:sym typeface="Catamaran Medium"/>
              </a:rPr>
              <a:t>Data Preparation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893" name="Google Shape;1893;p36"/>
          <p:cNvSpPr txBox="1"/>
          <p:nvPr/>
        </p:nvSpPr>
        <p:spPr>
          <a:xfrm>
            <a:off x="5261250" y="3165404"/>
            <a:ext cx="197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Medium"/>
                <a:ea typeface="Catamaran Medium"/>
                <a:cs typeface="Catamaran Medium"/>
                <a:sym typeface="Catamaran Medium"/>
              </a:rPr>
              <a:t>Machine Learning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894" name="Google Shape;1894;p36"/>
          <p:cNvSpPr txBox="1"/>
          <p:nvPr/>
        </p:nvSpPr>
        <p:spPr>
          <a:xfrm>
            <a:off x="6927800" y="3165400"/>
            <a:ext cx="197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Medium"/>
                <a:ea typeface="Catamaran Medium"/>
                <a:cs typeface="Catamaran Medium"/>
                <a:sym typeface="Catamaran Medium"/>
              </a:rPr>
              <a:t>Model Evaluation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1895" name="Google Shape;1895;p36"/>
          <p:cNvSpPr txBox="1"/>
          <p:nvPr/>
        </p:nvSpPr>
        <p:spPr>
          <a:xfrm>
            <a:off x="3596788" y="3165400"/>
            <a:ext cx="1848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Medium"/>
                <a:ea typeface="Catamaran Medium"/>
                <a:cs typeface="Catamaran Medium"/>
                <a:sym typeface="Catamaran Medium"/>
              </a:rPr>
              <a:t>Exploratory Data Analysis (EDA)</a:t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1896" name="Google Shape;18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75" y="2103175"/>
            <a:ext cx="990051" cy="9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613" y="2103163"/>
            <a:ext cx="990075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450" y="2103188"/>
            <a:ext cx="990075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463" y="2103163"/>
            <a:ext cx="990075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2025" y="2103175"/>
            <a:ext cx="990051" cy="9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36"/>
          <p:cNvSpPr txBox="1"/>
          <p:nvPr/>
        </p:nvSpPr>
        <p:spPr>
          <a:xfrm>
            <a:off x="789250" y="1545200"/>
            <a:ext cx="583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Epilogue"/>
                <a:ea typeface="Epilogue"/>
                <a:cs typeface="Epilogue"/>
                <a:sym typeface="Epilogue"/>
              </a:rPr>
              <a:t>01</a:t>
            </a:r>
            <a:endParaRPr b="1" sz="3000">
              <a:solidFill>
                <a:srgbClr val="333333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02" name="Google Shape;1902;p36"/>
          <p:cNvSpPr txBox="1"/>
          <p:nvPr/>
        </p:nvSpPr>
        <p:spPr>
          <a:xfrm>
            <a:off x="2474775" y="1545200"/>
            <a:ext cx="658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Epilogue"/>
                <a:ea typeface="Epilogue"/>
                <a:cs typeface="Epilogue"/>
                <a:sym typeface="Epilogue"/>
              </a:rPr>
              <a:t>02</a:t>
            </a:r>
            <a:endParaRPr b="1" sz="3000">
              <a:solidFill>
                <a:srgbClr val="333333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03" name="Google Shape;1903;p36"/>
          <p:cNvSpPr txBox="1"/>
          <p:nvPr/>
        </p:nvSpPr>
        <p:spPr>
          <a:xfrm>
            <a:off x="4255025" y="1545200"/>
            <a:ext cx="658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Epilogue"/>
                <a:ea typeface="Epilogue"/>
                <a:cs typeface="Epilogue"/>
                <a:sym typeface="Epilogue"/>
              </a:rPr>
              <a:t>03</a:t>
            </a:r>
            <a:endParaRPr b="1" sz="3000">
              <a:solidFill>
                <a:srgbClr val="333333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04" name="Google Shape;1904;p36"/>
          <p:cNvSpPr txBox="1"/>
          <p:nvPr/>
        </p:nvSpPr>
        <p:spPr>
          <a:xfrm>
            <a:off x="5958600" y="1545200"/>
            <a:ext cx="6585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Epilogue"/>
                <a:ea typeface="Epilogue"/>
                <a:cs typeface="Epilogue"/>
                <a:sym typeface="Epilogue"/>
              </a:rPr>
              <a:t>04</a:t>
            </a:r>
            <a:endParaRPr b="1" sz="3000">
              <a:solidFill>
                <a:srgbClr val="333333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05" name="Google Shape;1905;p36"/>
          <p:cNvSpPr txBox="1"/>
          <p:nvPr/>
        </p:nvSpPr>
        <p:spPr>
          <a:xfrm>
            <a:off x="7625150" y="1545200"/>
            <a:ext cx="6849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3333"/>
                </a:solidFill>
                <a:latin typeface="Epilogue"/>
                <a:ea typeface="Epilogue"/>
                <a:cs typeface="Epilogue"/>
                <a:sym typeface="Epilogue"/>
              </a:rPr>
              <a:t>05</a:t>
            </a:r>
            <a:endParaRPr b="1" sz="3000">
              <a:solidFill>
                <a:srgbClr val="333333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54"/>
          <p:cNvSpPr/>
          <p:nvPr/>
        </p:nvSpPr>
        <p:spPr>
          <a:xfrm>
            <a:off x="1826151" y="1236288"/>
            <a:ext cx="2290500" cy="8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54"/>
          <p:cNvSpPr txBox="1"/>
          <p:nvPr>
            <p:ph idx="1" type="subTitle"/>
          </p:nvPr>
        </p:nvSpPr>
        <p:spPr>
          <a:xfrm>
            <a:off x="1960242" y="1479280"/>
            <a:ext cx="2022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Number of trees: 900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87" name="Google Shape;2987;p54"/>
          <p:cNvSpPr/>
          <p:nvPr/>
        </p:nvSpPr>
        <p:spPr>
          <a:xfrm>
            <a:off x="5075051" y="1236213"/>
            <a:ext cx="2338500" cy="8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54"/>
          <p:cNvSpPr txBox="1"/>
          <p:nvPr>
            <p:ph idx="2" type="subTitle"/>
          </p:nvPr>
        </p:nvSpPr>
        <p:spPr>
          <a:xfrm>
            <a:off x="5212026" y="1479287"/>
            <a:ext cx="2064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Maximum depth: 10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89" name="Google Shape;2989;p54"/>
          <p:cNvSpPr/>
          <p:nvPr/>
        </p:nvSpPr>
        <p:spPr>
          <a:xfrm>
            <a:off x="3402751" y="3025588"/>
            <a:ext cx="2338500" cy="88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54"/>
          <p:cNvSpPr txBox="1"/>
          <p:nvPr>
            <p:ph idx="3" type="subTitle"/>
          </p:nvPr>
        </p:nvSpPr>
        <p:spPr>
          <a:xfrm>
            <a:off x="3539726" y="3268662"/>
            <a:ext cx="2064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Classification Accuracy: 0.95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Semibold"/>
                <a:ea typeface="Proxima Nova Semibold"/>
                <a:cs typeface="Proxima Nova Semibold"/>
                <a:sym typeface="Proxima Nova Semibold"/>
              </a:rPr>
              <a:t>F1 Score: 0.953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91" name="Google Shape;2991;p54"/>
          <p:cNvSpPr/>
          <p:nvPr/>
        </p:nvSpPr>
        <p:spPr>
          <a:xfrm rot="8100000">
            <a:off x="2997658" y="2101801"/>
            <a:ext cx="456084" cy="93974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54"/>
          <p:cNvSpPr/>
          <p:nvPr/>
        </p:nvSpPr>
        <p:spPr>
          <a:xfrm rot="-8100000">
            <a:off x="5527133" y="2101964"/>
            <a:ext cx="456084" cy="93974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54"/>
          <p:cNvSpPr txBox="1"/>
          <p:nvPr/>
        </p:nvSpPr>
        <p:spPr>
          <a:xfrm>
            <a:off x="1034975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Random Forest Model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8" name="Google Shape;29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825" y="1097400"/>
            <a:ext cx="4562275" cy="38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" y="1097400"/>
            <a:ext cx="3884449" cy="38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0" name="Google Shape;3000;p55"/>
          <p:cNvSpPr/>
          <p:nvPr/>
        </p:nvSpPr>
        <p:spPr>
          <a:xfrm>
            <a:off x="205238" y="1683888"/>
            <a:ext cx="1308300" cy="42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55"/>
          <p:cNvSpPr/>
          <p:nvPr/>
        </p:nvSpPr>
        <p:spPr>
          <a:xfrm>
            <a:off x="4430913" y="4671688"/>
            <a:ext cx="551700" cy="19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55"/>
          <p:cNvSpPr txBox="1"/>
          <p:nvPr/>
        </p:nvSpPr>
        <p:spPr>
          <a:xfrm>
            <a:off x="1034975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Insight - Random Forest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5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Logistic Regression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008" name="Google Shape;30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50" y="978403"/>
            <a:ext cx="4643356" cy="3927672"/>
          </a:xfrm>
          <a:prstGeom prst="rect">
            <a:avLst/>
          </a:prstGeom>
          <a:noFill/>
          <a:ln>
            <a:noFill/>
          </a:ln>
        </p:spPr>
      </p:pic>
      <p:sp>
        <p:nvSpPr>
          <p:cNvPr id="3009" name="Google Shape;3009;p56"/>
          <p:cNvSpPr/>
          <p:nvPr/>
        </p:nvSpPr>
        <p:spPr>
          <a:xfrm>
            <a:off x="2784300" y="3591950"/>
            <a:ext cx="850200" cy="95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57"/>
          <p:cNvSpPr txBox="1"/>
          <p:nvPr/>
        </p:nvSpPr>
        <p:spPr>
          <a:xfrm>
            <a:off x="953550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Artificial Neural Network (ANN)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015" name="Google Shape;30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50" y="1409805"/>
            <a:ext cx="1298925" cy="12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362" y="1409805"/>
            <a:ext cx="1298925" cy="12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475" y="1409805"/>
            <a:ext cx="1298925" cy="12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57"/>
          <p:cNvSpPr txBox="1"/>
          <p:nvPr/>
        </p:nvSpPr>
        <p:spPr>
          <a:xfrm>
            <a:off x="817363" y="2771595"/>
            <a:ext cx="22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9" name="Google Shape;3019;p57"/>
          <p:cNvSpPr txBox="1"/>
          <p:nvPr/>
        </p:nvSpPr>
        <p:spPr>
          <a:xfrm>
            <a:off x="3299588" y="2771595"/>
            <a:ext cx="220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Hyperparameters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0" name="Google Shape;3020;p57"/>
          <p:cNvSpPr txBox="1"/>
          <p:nvPr/>
        </p:nvSpPr>
        <p:spPr>
          <a:xfrm>
            <a:off x="5795588" y="2795220"/>
            <a:ext cx="220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Learning Algorithms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58"/>
          <p:cNvSpPr txBox="1"/>
          <p:nvPr/>
        </p:nvSpPr>
        <p:spPr>
          <a:xfrm>
            <a:off x="953550" y="173375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Artificial Neural Network (ANN)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026" name="Google Shape;30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838" y="1056337"/>
            <a:ext cx="4704325" cy="2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58"/>
          <p:cNvSpPr txBox="1"/>
          <p:nvPr/>
        </p:nvSpPr>
        <p:spPr>
          <a:xfrm>
            <a:off x="4963588" y="1598888"/>
            <a:ext cx="3303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Relatively high accuracy and F1 score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Able to be refined further by increasing layer sizes and iterations at the cost of time and computational cost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One drawback → Finding the right parameters has to be done iteratively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28" name="Google Shape;30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75" y="1392150"/>
            <a:ext cx="3579224" cy="355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59"/>
          <p:cNvSpPr txBox="1"/>
          <p:nvPr>
            <p:ph idx="4294967295"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Models Evaluation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34" name="Google Shape;3034;p59"/>
          <p:cNvSpPr txBox="1"/>
          <p:nvPr/>
        </p:nvSpPr>
        <p:spPr>
          <a:xfrm>
            <a:off x="329450" y="3774825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035" name="Google Shape;3035;p59"/>
          <p:cNvSpPr txBox="1"/>
          <p:nvPr/>
        </p:nvSpPr>
        <p:spPr>
          <a:xfrm>
            <a:off x="3404288" y="3774825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3036" name="Google Shape;3036;p59"/>
          <p:cNvSpPr txBox="1"/>
          <p:nvPr/>
        </p:nvSpPr>
        <p:spPr>
          <a:xfrm>
            <a:off x="6479150" y="3802000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endParaRPr/>
          </a:p>
        </p:txBody>
      </p:sp>
      <p:sp>
        <p:nvSpPr>
          <p:cNvPr id="3037" name="Google Shape;3037;p59"/>
          <p:cNvSpPr txBox="1"/>
          <p:nvPr/>
        </p:nvSpPr>
        <p:spPr>
          <a:xfrm>
            <a:off x="2414700" y="4293325"/>
            <a:ext cx="431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Accuracy and F1 score, with the lowest FNR which is crucial in our problem statement.</a:t>
            </a:r>
            <a:endParaRPr/>
          </a:p>
        </p:txBody>
      </p:sp>
      <p:pic>
        <p:nvPicPr>
          <p:cNvPr id="3038" name="Google Shape;30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25" y="1027823"/>
            <a:ext cx="2746150" cy="27734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9" name="Google Shape;30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475" y="1063425"/>
            <a:ext cx="2746151" cy="272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71" y="974550"/>
            <a:ext cx="2816699" cy="28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60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Findings &amp; Thoughts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046" name="Google Shape;3046;p60"/>
          <p:cNvSpPr txBox="1"/>
          <p:nvPr/>
        </p:nvSpPr>
        <p:spPr>
          <a:xfrm>
            <a:off x="1362600" y="2072275"/>
            <a:ext cx="6418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Several unconventional data that can be used by the health industry for better prediction of stroke such as marriage status, work type &amp; residence type.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Our dataset does not include some variables that can be of significance when predicting stroke such as family stroke history, hours exercise per week etc.</a:t>
            </a:r>
            <a:endParaRPr sz="1300"/>
          </a:p>
        </p:txBody>
      </p:sp>
      <p:sp>
        <p:nvSpPr>
          <p:cNvPr id="3047" name="Google Shape;3047;p60"/>
          <p:cNvSpPr/>
          <p:nvPr/>
        </p:nvSpPr>
        <p:spPr>
          <a:xfrm>
            <a:off x="1242975" y="1140350"/>
            <a:ext cx="6657900" cy="70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With the high accuracy and f1 scores coupled with low FNR, we achieved our goal of predicting stroke</a:t>
            </a:r>
            <a:endParaRPr b="1" i="1" sz="2500"/>
          </a:p>
        </p:txBody>
      </p:sp>
      <p:sp>
        <p:nvSpPr>
          <p:cNvPr id="3048" name="Google Shape;3048;p60"/>
          <p:cNvSpPr/>
          <p:nvPr/>
        </p:nvSpPr>
        <p:spPr>
          <a:xfrm>
            <a:off x="1601175" y="3607325"/>
            <a:ext cx="5944200" cy="1185300"/>
          </a:xfrm>
          <a:prstGeom prst="flowChartMagneticTap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Moving on, instead of predicting whether a person might get stroke or not, we could try to determine  the probability of a person getting stroke…</a:t>
            </a:r>
            <a:endParaRPr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61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6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Vectors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3"/>
              </a:rPr>
              <a:t>Programming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4"/>
              </a:rPr>
              <a:t>Development 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5"/>
              </a:rPr>
              <a:t>Mission impossible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6"/>
              </a:rPr>
              <a:t>Social networking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7"/>
              </a:rPr>
              <a:t>Segmentation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8"/>
              </a:rPr>
              <a:t>Site stats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9"/>
              </a:rPr>
              <a:t>Responsive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0"/>
              </a:rPr>
              <a:t>Meeting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1"/>
              </a:rPr>
              <a:t>Analysis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2"/>
              </a:rPr>
              <a:t>Cyber attack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3"/>
              </a:rPr>
              <a:t>Secure server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4"/>
              </a:rPr>
              <a:t>Control panel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059" name="Google Shape;3059;p6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Photos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5"/>
              </a:rPr>
              <a:t>Close-up of woman using a laptop</a:t>
            </a:r>
            <a:endParaRPr sz="1400"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6"/>
              </a:rPr>
              <a:t>Beautiful young woman holding laptop on pink backdrop</a:t>
            </a:r>
            <a:endParaRPr sz="18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Icons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sz="1400">
                <a:uFill>
                  <a:noFill/>
                </a:uFill>
                <a:hlinkClick r:id="rId17"/>
              </a:rPr>
              <a:t>Project Management Icon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Find more illustrations like these on</a:t>
            </a:r>
            <a:r>
              <a:rPr lang="en" sz="140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r>
              <a:rPr lang="en" sz="14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 by Freepik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060" name="Google Shape;3060;p6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63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p63"/>
          <p:cNvSpPr txBox="1"/>
          <p:nvPr>
            <p:ph idx="4294967295" type="body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b="1" lang="en" sz="1200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1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63"/>
          <p:cNvSpPr txBox="1"/>
          <p:nvPr>
            <p:ph idx="4294967295" type="body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37"/>
          <p:cNvSpPr txBox="1"/>
          <p:nvPr>
            <p:ph type="title"/>
          </p:nvPr>
        </p:nvSpPr>
        <p:spPr>
          <a:xfrm>
            <a:off x="2578803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Practical Motivation</a:t>
            </a:r>
            <a:endParaRPr sz="4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911" name="Google Shape;1911;p37"/>
          <p:cNvGrpSpPr/>
          <p:nvPr/>
        </p:nvGrpSpPr>
        <p:grpSpPr>
          <a:xfrm>
            <a:off x="6483235" y="2522788"/>
            <a:ext cx="2660458" cy="2620585"/>
            <a:chOff x="1338075" y="463925"/>
            <a:chExt cx="5022575" cy="4585450"/>
          </a:xfrm>
        </p:grpSpPr>
        <p:sp>
          <p:nvSpPr>
            <p:cNvPr id="1912" name="Google Shape;1912;p37"/>
            <p:cNvSpPr/>
            <p:nvPr/>
          </p:nvSpPr>
          <p:spPr>
            <a:xfrm>
              <a:off x="1338075" y="522825"/>
              <a:ext cx="5022575" cy="4526325"/>
            </a:xfrm>
            <a:custGeom>
              <a:rect b="b" l="l" r="r" t="t"/>
              <a:pathLst>
                <a:path extrusionOk="0" h="181053" w="200903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1455400" y="522600"/>
              <a:ext cx="4838550" cy="4526775"/>
            </a:xfrm>
            <a:custGeom>
              <a:rect b="b" l="l" r="r" t="t"/>
              <a:pathLst>
                <a:path extrusionOk="0" h="181071" w="193542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2412500" y="519875"/>
              <a:ext cx="132625" cy="207650"/>
            </a:xfrm>
            <a:custGeom>
              <a:rect b="b" l="l" r="r" t="t"/>
              <a:pathLst>
                <a:path extrusionOk="0" h="8306" w="5305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1792100" y="970475"/>
              <a:ext cx="143875" cy="203075"/>
            </a:xfrm>
            <a:custGeom>
              <a:rect b="b" l="l" r="r" t="t"/>
              <a:pathLst>
                <a:path extrusionOk="0" h="8123" w="5755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2946900" y="802250"/>
              <a:ext cx="463700" cy="1052750"/>
            </a:xfrm>
            <a:custGeom>
              <a:rect b="b" l="l" r="r" t="t"/>
              <a:pathLst>
                <a:path extrusionOk="0" h="42110" w="18548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1520500" y="464425"/>
              <a:ext cx="1581525" cy="1453275"/>
            </a:xfrm>
            <a:custGeom>
              <a:rect b="b" l="l" r="r" t="t"/>
              <a:pathLst>
                <a:path extrusionOk="0" h="58131" w="63261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3260300" y="1467650"/>
              <a:ext cx="425950" cy="439600"/>
            </a:xfrm>
            <a:custGeom>
              <a:rect b="b" l="l" r="r" t="t"/>
              <a:pathLst>
                <a:path extrusionOk="0" h="17584" w="17038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2417325" y="520175"/>
              <a:ext cx="120550" cy="207350"/>
            </a:xfrm>
            <a:custGeom>
              <a:rect b="b" l="l" r="r" t="t"/>
              <a:pathLst>
                <a:path extrusionOk="0" h="8294" w="4822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1806575" y="970200"/>
              <a:ext cx="126200" cy="203350"/>
            </a:xfrm>
            <a:custGeom>
              <a:rect b="b" l="l" r="r" t="t"/>
              <a:pathLst>
                <a:path extrusionOk="0" h="8134" w="5048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2948500" y="802250"/>
              <a:ext cx="460500" cy="1052750"/>
            </a:xfrm>
            <a:custGeom>
              <a:rect b="b" l="l" r="r" t="t"/>
              <a:pathLst>
                <a:path extrusionOk="0" h="42110" w="1842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1529325" y="463925"/>
              <a:ext cx="1564650" cy="1453775"/>
            </a:xfrm>
            <a:custGeom>
              <a:rect b="b" l="l" r="r" t="t"/>
              <a:pathLst>
                <a:path extrusionOk="0" h="58151" w="62586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3261100" y="1467650"/>
              <a:ext cx="423525" cy="439600"/>
            </a:xfrm>
            <a:custGeom>
              <a:rect b="b" l="l" r="r" t="t"/>
              <a:pathLst>
                <a:path extrusionOk="0" h="17584" w="16941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2983875" y="802250"/>
              <a:ext cx="389775" cy="1053550"/>
            </a:xfrm>
            <a:custGeom>
              <a:rect b="b" l="l" r="r" t="t"/>
              <a:pathLst>
                <a:path extrusionOk="0" h="42142" w="15591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2682500" y="1458000"/>
              <a:ext cx="415500" cy="463700"/>
            </a:xfrm>
            <a:custGeom>
              <a:rect b="b" l="l" r="r" t="t"/>
              <a:pathLst>
                <a:path extrusionOk="0" h="18548" w="1662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3257100" y="1463625"/>
              <a:ext cx="432350" cy="447625"/>
            </a:xfrm>
            <a:custGeom>
              <a:rect b="b" l="l" r="r" t="t"/>
              <a:pathLst>
                <a:path extrusionOk="0" h="17905" w="17294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3434700" y="1007975"/>
              <a:ext cx="226625" cy="229850"/>
            </a:xfrm>
            <a:custGeom>
              <a:rect b="b" l="l" r="r" t="t"/>
              <a:pathLst>
                <a:path extrusionOk="0" h="9194" w="9065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428250" y="1001550"/>
              <a:ext cx="240325" cy="242700"/>
            </a:xfrm>
            <a:custGeom>
              <a:rect b="b" l="l" r="r" t="t"/>
              <a:pathLst>
                <a:path extrusionOk="0" h="9708" w="9613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804350" y="1436300"/>
              <a:ext cx="204950" cy="566025"/>
            </a:xfrm>
            <a:custGeom>
              <a:rect b="b" l="l" r="r" t="t"/>
              <a:pathLst>
                <a:path extrusionOk="0" h="22641" w="8198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97925" y="1429875"/>
              <a:ext cx="213775" cy="579425"/>
            </a:xfrm>
            <a:custGeom>
              <a:rect b="b" l="l" r="r" t="t"/>
              <a:pathLst>
                <a:path extrusionOk="0" h="23177" w="8551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106825" y="1594975"/>
              <a:ext cx="767475" cy="595950"/>
            </a:xfrm>
            <a:custGeom>
              <a:rect b="b" l="l" r="r" t="t"/>
              <a:pathLst>
                <a:path extrusionOk="0" h="23838" w="30699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3100400" y="1588175"/>
              <a:ext cx="781125" cy="609375"/>
            </a:xfrm>
            <a:custGeom>
              <a:rect b="b" l="l" r="r" t="t"/>
              <a:pathLst>
                <a:path extrusionOk="0" h="24375" w="31245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3300475" y="1435225"/>
              <a:ext cx="606750" cy="742775"/>
            </a:xfrm>
            <a:custGeom>
              <a:rect b="b" l="l" r="r" t="t"/>
              <a:pathLst>
                <a:path extrusionOk="0" h="29711" w="2427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3294050" y="1428275"/>
              <a:ext cx="605950" cy="757025"/>
            </a:xfrm>
            <a:custGeom>
              <a:rect b="b" l="l" r="r" t="t"/>
              <a:pathLst>
                <a:path extrusionOk="0" h="30281" w="24238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3471650" y="1404675"/>
              <a:ext cx="296550" cy="281575"/>
            </a:xfrm>
            <a:custGeom>
              <a:rect b="b" l="l" r="r" t="t"/>
              <a:pathLst>
                <a:path extrusionOk="0" h="11263" w="11862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3465225" y="1397725"/>
              <a:ext cx="310225" cy="295550"/>
            </a:xfrm>
            <a:custGeom>
              <a:rect b="b" l="l" r="r" t="t"/>
              <a:pathLst>
                <a:path extrusionOk="0" h="11822" w="12409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3502200" y="1399325"/>
              <a:ext cx="156725" cy="307825"/>
            </a:xfrm>
            <a:custGeom>
              <a:rect b="b" l="l" r="r" t="t"/>
              <a:pathLst>
                <a:path extrusionOk="0" h="12313" w="6269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3494150" y="1392900"/>
              <a:ext cx="172000" cy="321200"/>
            </a:xfrm>
            <a:custGeom>
              <a:rect b="b" l="l" r="r" t="t"/>
              <a:pathLst>
                <a:path extrusionOk="0" h="12848" w="688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3432275" y="1102075"/>
              <a:ext cx="359250" cy="500225"/>
            </a:xfrm>
            <a:custGeom>
              <a:rect b="b" l="l" r="r" t="t"/>
              <a:pathLst>
                <a:path extrusionOk="0" h="20009" w="1437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3457200" y="1095575"/>
              <a:ext cx="335925" cy="513525"/>
            </a:xfrm>
            <a:custGeom>
              <a:rect b="b" l="l" r="r" t="t"/>
              <a:pathLst>
                <a:path extrusionOk="0" h="20541" w="13437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3459600" y="1102075"/>
              <a:ext cx="323875" cy="276500"/>
            </a:xfrm>
            <a:custGeom>
              <a:rect b="b" l="l" r="r" t="t"/>
              <a:pathLst>
                <a:path extrusionOk="0" h="11060" w="12955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3457200" y="1095575"/>
              <a:ext cx="333525" cy="290125"/>
            </a:xfrm>
            <a:custGeom>
              <a:rect b="b" l="l" r="r" t="t"/>
              <a:pathLst>
                <a:path extrusionOk="0" h="11605" w="13341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3464200" y="1340575"/>
              <a:ext cx="70150" cy="105400"/>
            </a:xfrm>
            <a:custGeom>
              <a:rect b="b" l="l" r="r" t="t"/>
              <a:pathLst>
                <a:path extrusionOk="0" h="4216" w="2806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3462825" y="1334250"/>
              <a:ext cx="78775" cy="118150"/>
            </a:xfrm>
            <a:custGeom>
              <a:rect b="b" l="l" r="r" t="t"/>
              <a:pathLst>
                <a:path extrusionOk="0" h="4726" w="3151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3358350" y="1860450"/>
              <a:ext cx="196900" cy="140000"/>
            </a:xfrm>
            <a:custGeom>
              <a:rect b="b" l="l" r="r" t="t"/>
              <a:pathLst>
                <a:path extrusionOk="0" h="5600" w="7876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3617100" y="1700525"/>
              <a:ext cx="40225" cy="189850"/>
            </a:xfrm>
            <a:custGeom>
              <a:rect b="b" l="l" r="r" t="t"/>
              <a:pathLst>
                <a:path extrusionOk="0" h="7594" w="1609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2852875" y="1675025"/>
              <a:ext cx="234675" cy="478400"/>
            </a:xfrm>
            <a:custGeom>
              <a:rect b="b" l="l" r="r" t="t"/>
              <a:pathLst>
                <a:path extrusionOk="0" h="19136" w="9387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2854475" y="1667750"/>
              <a:ext cx="232275" cy="491825"/>
            </a:xfrm>
            <a:custGeom>
              <a:rect b="b" l="l" r="r" t="t"/>
              <a:pathLst>
                <a:path extrusionOk="0" h="19673" w="9291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2232500" y="1920075"/>
              <a:ext cx="607550" cy="897025"/>
            </a:xfrm>
            <a:custGeom>
              <a:rect b="b" l="l" r="r" t="t"/>
              <a:pathLst>
                <a:path extrusionOk="0" h="35881" w="24302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2226050" y="1912850"/>
              <a:ext cx="621225" cy="911300"/>
            </a:xfrm>
            <a:custGeom>
              <a:rect b="b" l="l" r="r" t="t"/>
              <a:pathLst>
                <a:path extrusionOk="0" h="36452" w="24849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2330525" y="1675750"/>
              <a:ext cx="585850" cy="1056000"/>
            </a:xfrm>
            <a:custGeom>
              <a:rect b="b" l="l" r="r" t="t"/>
              <a:pathLst>
                <a:path extrusionOk="0" h="42240" w="23434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2338575" y="1668550"/>
              <a:ext cx="584250" cy="1069625"/>
            </a:xfrm>
            <a:custGeom>
              <a:rect b="b" l="l" r="r" t="t"/>
              <a:pathLst>
                <a:path extrusionOk="0" h="42785" w="2337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2408475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24060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2410900" y="4419300"/>
              <a:ext cx="465300" cy="132625"/>
            </a:xfrm>
            <a:custGeom>
              <a:rect b="b" l="l" r="r" t="t"/>
              <a:pathLst>
                <a:path extrusionOk="0" h="5305" w="18612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2406075" y="4412675"/>
              <a:ext cx="462900" cy="145675"/>
            </a:xfrm>
            <a:custGeom>
              <a:rect b="b" l="l" r="r" t="t"/>
              <a:pathLst>
                <a:path extrusionOk="0" h="5827" w="18516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4440000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44319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647325" y="4419300"/>
              <a:ext cx="466125" cy="132625"/>
            </a:xfrm>
            <a:custGeom>
              <a:rect b="b" l="l" r="r" t="t"/>
              <a:pathLst>
                <a:path extrusionOk="0" h="5305" w="18645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4655375" y="4412675"/>
              <a:ext cx="462100" cy="145675"/>
            </a:xfrm>
            <a:custGeom>
              <a:rect b="b" l="l" r="r" t="t"/>
              <a:pathLst>
                <a:path extrusionOk="0" h="5827" w="18484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1932200" y="3946775"/>
              <a:ext cx="1003475" cy="650250"/>
            </a:xfrm>
            <a:custGeom>
              <a:rect b="b" l="l" r="r" t="t"/>
              <a:pathLst>
                <a:path extrusionOk="0" h="26010" w="40139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1929525" y="3940350"/>
              <a:ext cx="1011775" cy="663000"/>
            </a:xfrm>
            <a:custGeom>
              <a:rect b="b" l="l" r="r" t="t"/>
              <a:pathLst>
                <a:path extrusionOk="0" h="26520" w="40471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1780050" y="3140675"/>
              <a:ext cx="339950" cy="886500"/>
            </a:xfrm>
            <a:custGeom>
              <a:rect b="b" l="l" r="r" t="t"/>
              <a:pathLst>
                <a:path extrusionOk="0" h="35460" w="13598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1798550" y="3133525"/>
              <a:ext cx="327900" cy="900075"/>
            </a:xfrm>
            <a:custGeom>
              <a:rect b="b" l="l" r="r" t="t"/>
              <a:pathLst>
                <a:path extrusionOk="0" h="36003" w="13116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2044450" y="3431675"/>
              <a:ext cx="838175" cy="676200"/>
            </a:xfrm>
            <a:custGeom>
              <a:rect b="b" l="l" r="r" t="t"/>
              <a:pathLst>
                <a:path extrusionOk="0" h="27048" w="33527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2038025" y="3425250"/>
              <a:ext cx="849425" cy="689525"/>
            </a:xfrm>
            <a:custGeom>
              <a:rect b="b" l="l" r="r" t="t"/>
              <a:pathLst>
                <a:path extrusionOk="0" h="27581" w="33977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2705825" y="3762375"/>
              <a:ext cx="401825" cy="213375"/>
            </a:xfrm>
            <a:custGeom>
              <a:rect b="b" l="l" r="r" t="t"/>
              <a:pathLst>
                <a:path extrusionOk="0" h="8535" w="16073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2699375" y="3755525"/>
              <a:ext cx="400225" cy="227450"/>
            </a:xfrm>
            <a:custGeom>
              <a:rect b="b" l="l" r="r" t="t"/>
              <a:pathLst>
                <a:path extrusionOk="0" h="9098" w="16009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1997025" y="3365950"/>
              <a:ext cx="784350" cy="686200"/>
            </a:xfrm>
            <a:custGeom>
              <a:rect b="b" l="l" r="r" t="t"/>
              <a:pathLst>
                <a:path extrusionOk="0" h="27448" w="31374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1994625" y="3359350"/>
              <a:ext cx="793975" cy="699150"/>
            </a:xfrm>
            <a:custGeom>
              <a:rect b="b" l="l" r="r" t="t"/>
              <a:pathLst>
                <a:path extrusionOk="0" h="27966" w="31759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4052675" y="1352675"/>
              <a:ext cx="217625" cy="519725"/>
            </a:xfrm>
            <a:custGeom>
              <a:rect b="b" l="l" r="r" t="t"/>
              <a:pathLst>
                <a:path extrusionOk="0" h="20789" w="8705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4047850" y="1346300"/>
              <a:ext cx="224225" cy="532825"/>
            </a:xfrm>
            <a:custGeom>
              <a:rect b="b" l="l" r="r" t="t"/>
              <a:pathLst>
                <a:path extrusionOk="0" h="21313" w="8969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4232675" y="1580025"/>
              <a:ext cx="750600" cy="670350"/>
            </a:xfrm>
            <a:custGeom>
              <a:rect b="b" l="l" r="r" t="t"/>
              <a:pathLst>
                <a:path extrusionOk="0" h="26814" w="30024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4226250" y="1573725"/>
              <a:ext cx="763450" cy="683300"/>
            </a:xfrm>
            <a:custGeom>
              <a:rect b="b" l="l" r="r" t="t"/>
              <a:pathLst>
                <a:path extrusionOk="0" h="27332" w="30538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4206950" y="1267500"/>
              <a:ext cx="706400" cy="822825"/>
            </a:xfrm>
            <a:custGeom>
              <a:rect b="b" l="l" r="r" t="t"/>
              <a:pathLst>
                <a:path extrusionOk="0" h="32913" w="28256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203750" y="1261100"/>
              <a:ext cx="716025" cy="835800"/>
            </a:xfrm>
            <a:custGeom>
              <a:rect b="b" l="l" r="r" t="t"/>
              <a:pathLst>
                <a:path extrusionOk="0" h="33432" w="28641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4358850" y="1471650"/>
              <a:ext cx="194500" cy="575425"/>
            </a:xfrm>
            <a:custGeom>
              <a:rect b="b" l="l" r="r" t="t"/>
              <a:pathLst>
                <a:path extrusionOk="0" h="23017" w="778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4351600" y="1465225"/>
              <a:ext cx="208975" cy="588275"/>
            </a:xfrm>
            <a:custGeom>
              <a:rect b="b" l="l" r="r" t="t"/>
              <a:pathLst>
                <a:path extrusionOk="0" h="23531" w="8359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4399025" y="1330225"/>
              <a:ext cx="261200" cy="301375"/>
            </a:xfrm>
            <a:custGeom>
              <a:rect b="b" l="l" r="r" t="t"/>
              <a:pathLst>
                <a:path extrusionOk="0" h="12055" w="10448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4392600" y="1323800"/>
              <a:ext cx="265200" cy="314225"/>
            </a:xfrm>
            <a:custGeom>
              <a:rect b="b" l="l" r="r" t="t"/>
              <a:pathLst>
                <a:path extrusionOk="0" h="12569" w="10608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4693150" y="1284575"/>
              <a:ext cx="77975" cy="92900"/>
            </a:xfrm>
            <a:custGeom>
              <a:rect b="b" l="l" r="r" t="t"/>
              <a:pathLst>
                <a:path extrusionOk="0" h="3716" w="3119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4685100" y="1277975"/>
              <a:ext cx="88425" cy="106125"/>
            </a:xfrm>
            <a:custGeom>
              <a:rect b="b" l="l" r="r" t="t"/>
              <a:pathLst>
                <a:path extrusionOk="0" h="4245" w="3537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4422325" y="1150100"/>
              <a:ext cx="55475" cy="116650"/>
            </a:xfrm>
            <a:custGeom>
              <a:rect b="b" l="l" r="r" t="t"/>
              <a:pathLst>
                <a:path extrusionOk="0" h="4666" w="2219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4425550" y="1143775"/>
              <a:ext cx="59475" cy="129425"/>
            </a:xfrm>
            <a:custGeom>
              <a:rect b="b" l="l" r="r" t="t"/>
              <a:pathLst>
                <a:path extrusionOk="0" h="5177" w="2379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4469750" y="1442050"/>
              <a:ext cx="140350" cy="85950"/>
            </a:xfrm>
            <a:custGeom>
              <a:rect b="b" l="l" r="r" t="t"/>
              <a:pathLst>
                <a:path extrusionOk="0" h="3438" w="5614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4470550" y="1435500"/>
              <a:ext cx="145475" cy="98875"/>
            </a:xfrm>
            <a:custGeom>
              <a:rect b="b" l="l" r="r" t="t"/>
              <a:pathLst>
                <a:path extrusionOk="0" h="3955" w="5819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4434375" y="979525"/>
              <a:ext cx="393000" cy="529650"/>
            </a:xfrm>
            <a:custGeom>
              <a:rect b="b" l="l" r="r" t="t"/>
              <a:pathLst>
                <a:path extrusionOk="0" h="21186" w="1572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4427950" y="972625"/>
              <a:ext cx="394600" cy="543250"/>
            </a:xfrm>
            <a:custGeom>
              <a:rect b="b" l="l" r="r" t="t"/>
              <a:pathLst>
                <a:path extrusionOk="0" h="21730" w="15784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4455275" y="979525"/>
              <a:ext cx="372100" cy="369200"/>
            </a:xfrm>
            <a:custGeom>
              <a:rect b="b" l="l" r="r" t="t"/>
              <a:pathLst>
                <a:path extrusionOk="0" h="14768" w="14884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4448050" y="972625"/>
              <a:ext cx="374500" cy="382750"/>
            </a:xfrm>
            <a:custGeom>
              <a:rect b="b" l="l" r="r" t="t"/>
              <a:pathLst>
                <a:path extrusionOk="0" h="15310" w="1498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4414300" y="1239600"/>
              <a:ext cx="283700" cy="158775"/>
            </a:xfrm>
            <a:custGeom>
              <a:rect b="b" l="l" r="r" t="t"/>
              <a:pathLst>
                <a:path extrusionOk="0" h="6351" w="11348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4412675" y="1232975"/>
              <a:ext cx="279700" cy="172000"/>
            </a:xfrm>
            <a:custGeom>
              <a:rect b="b" l="l" r="r" t="t"/>
              <a:pathLst>
                <a:path extrusionOk="0" h="6880" w="11188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4690725" y="1282000"/>
              <a:ext cx="57900" cy="58700"/>
            </a:xfrm>
            <a:custGeom>
              <a:rect b="b" l="l" r="r" t="t"/>
              <a:pathLst>
                <a:path extrusionOk="0" h="2348" w="2316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4682700" y="1275375"/>
              <a:ext cx="73150" cy="71750"/>
            </a:xfrm>
            <a:custGeom>
              <a:rect b="b" l="l" r="r" t="t"/>
              <a:pathLst>
                <a:path extrusionOk="0" h="2870" w="2926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4434375" y="1175925"/>
              <a:ext cx="30575" cy="68325"/>
            </a:xfrm>
            <a:custGeom>
              <a:rect b="b" l="l" r="r" t="t"/>
              <a:pathLst>
                <a:path extrusionOk="0" h="2733" w="1223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4427150" y="1168875"/>
              <a:ext cx="45825" cy="81650"/>
            </a:xfrm>
            <a:custGeom>
              <a:rect b="b" l="l" r="r" t="t"/>
              <a:pathLst>
                <a:path extrusionOk="0" h="3266" w="1833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4885200" y="1781050"/>
              <a:ext cx="310225" cy="341175"/>
            </a:xfrm>
            <a:custGeom>
              <a:rect b="b" l="l" r="r" t="t"/>
              <a:pathLst>
                <a:path extrusionOk="0" h="13647" w="12409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4890025" y="1774300"/>
              <a:ext cx="281300" cy="353925"/>
            </a:xfrm>
            <a:custGeom>
              <a:rect b="b" l="l" r="r" t="t"/>
              <a:pathLst>
                <a:path extrusionOk="0" h="14157" w="11252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5182550" y="2154725"/>
              <a:ext cx="605125" cy="595500"/>
            </a:xfrm>
            <a:custGeom>
              <a:rect b="b" l="l" r="r" t="t"/>
              <a:pathLst>
                <a:path extrusionOk="0" h="23820" w="24205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5175300" y="2147975"/>
              <a:ext cx="579425" cy="609275"/>
            </a:xfrm>
            <a:custGeom>
              <a:rect b="b" l="l" r="r" t="t"/>
              <a:pathLst>
                <a:path extrusionOk="0" h="24371" w="23177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5052350" y="1761925"/>
              <a:ext cx="615600" cy="969125"/>
            </a:xfrm>
            <a:custGeom>
              <a:rect b="b" l="l" r="r" t="t"/>
              <a:pathLst>
                <a:path extrusionOk="0" h="38765" w="24624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5052350" y="1755325"/>
              <a:ext cx="604350" cy="982050"/>
            </a:xfrm>
            <a:custGeom>
              <a:rect b="b" l="l" r="r" t="t"/>
              <a:pathLst>
                <a:path extrusionOk="0" h="39282" w="24174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250050" y="1875925"/>
              <a:ext cx="257500" cy="356775"/>
            </a:xfrm>
            <a:custGeom>
              <a:rect b="b" l="l" r="r" t="t"/>
              <a:pathLst>
                <a:path extrusionOk="0" h="14271" w="1030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5246025" y="1869450"/>
              <a:ext cx="267625" cy="370475"/>
            </a:xfrm>
            <a:custGeom>
              <a:rect b="b" l="l" r="r" t="t"/>
              <a:pathLst>
                <a:path extrusionOk="0" h="14819" w="10705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5212275" y="1713975"/>
              <a:ext cx="317450" cy="378150"/>
            </a:xfrm>
            <a:custGeom>
              <a:rect b="b" l="l" r="r" t="t"/>
              <a:pathLst>
                <a:path extrusionOk="0" h="15126" w="12698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5209050" y="1707925"/>
              <a:ext cx="319075" cy="390575"/>
            </a:xfrm>
            <a:custGeom>
              <a:rect b="b" l="l" r="r" t="t"/>
              <a:pathLst>
                <a:path extrusionOk="0" h="15623" w="12763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5222725" y="1583375"/>
              <a:ext cx="422725" cy="376150"/>
            </a:xfrm>
            <a:custGeom>
              <a:rect b="b" l="l" r="r" t="t"/>
              <a:pathLst>
                <a:path extrusionOk="0" h="15046" w="16909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5238000" y="1576925"/>
              <a:ext cx="392975" cy="388975"/>
            </a:xfrm>
            <a:custGeom>
              <a:rect b="b" l="l" r="r" t="t"/>
              <a:pathLst>
                <a:path extrusionOk="0" h="15559" w="15719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5419600" y="1895500"/>
              <a:ext cx="86825" cy="87425"/>
            </a:xfrm>
            <a:custGeom>
              <a:rect b="b" l="l" r="r" t="t"/>
              <a:pathLst>
                <a:path extrusionOk="0" h="3497" w="3473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5411575" y="1888725"/>
              <a:ext cx="94050" cy="100475"/>
            </a:xfrm>
            <a:custGeom>
              <a:rect b="b" l="l" r="r" t="t"/>
              <a:pathLst>
                <a:path extrusionOk="0" h="4019" w="3762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255675" y="2098475"/>
              <a:ext cx="66725" cy="99675"/>
            </a:xfrm>
            <a:custGeom>
              <a:rect b="b" l="l" r="r" t="t"/>
              <a:pathLst>
                <a:path extrusionOk="0" h="3987" w="2669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5248425" y="2091525"/>
              <a:ext cx="80400" cy="113050"/>
            </a:xfrm>
            <a:custGeom>
              <a:rect b="b" l="l" r="r" t="t"/>
              <a:pathLst>
                <a:path extrusionOk="0" h="4522" w="3216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4787175" y="3835075"/>
              <a:ext cx="1003450" cy="761950"/>
            </a:xfrm>
            <a:custGeom>
              <a:rect b="b" l="l" r="r" t="t"/>
              <a:pathLst>
                <a:path extrusionOk="0" h="30478" w="40138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4781550" y="3828650"/>
              <a:ext cx="1011750" cy="774700"/>
            </a:xfrm>
            <a:custGeom>
              <a:rect b="b" l="l" r="r" t="t"/>
              <a:pathLst>
                <a:path extrusionOk="0" h="30988" w="4047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5668725" y="3080325"/>
              <a:ext cx="325475" cy="881050"/>
            </a:xfrm>
            <a:custGeom>
              <a:rect b="b" l="l" r="r" t="t"/>
              <a:pathLst>
                <a:path extrusionOk="0" h="35242" w="13019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5664700" y="3073250"/>
              <a:ext cx="307000" cy="894450"/>
            </a:xfrm>
            <a:custGeom>
              <a:rect b="b" l="l" r="r" t="t"/>
              <a:pathLst>
                <a:path extrusionOk="0" h="35778" w="1228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840200" y="3431675"/>
              <a:ext cx="838200" cy="676200"/>
            </a:xfrm>
            <a:custGeom>
              <a:rect b="b" l="l" r="r" t="t"/>
              <a:pathLst>
                <a:path extrusionOk="0" h="27048" w="33528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4835375" y="3425250"/>
              <a:ext cx="849450" cy="689525"/>
            </a:xfrm>
            <a:custGeom>
              <a:rect b="b" l="l" r="r" t="t"/>
              <a:pathLst>
                <a:path extrusionOk="0" h="27581" w="33978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808050" y="3370700"/>
              <a:ext cx="836600" cy="657375"/>
            </a:xfrm>
            <a:custGeom>
              <a:rect b="b" l="l" r="r" t="t"/>
              <a:pathLst>
                <a:path extrusionOk="0" h="26295" w="33464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800825" y="3363350"/>
              <a:ext cx="850250" cy="671050"/>
            </a:xfrm>
            <a:custGeom>
              <a:rect b="b" l="l" r="r" t="t"/>
              <a:pathLst>
                <a:path extrusionOk="0" h="26842" w="3401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2458300" y="196667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2451875" y="1960250"/>
              <a:ext cx="3020000" cy="2336925"/>
            </a:xfrm>
            <a:custGeom>
              <a:rect b="b" l="l" r="r" t="t"/>
              <a:pathLst>
                <a:path extrusionOk="0" h="93477" w="12080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2458300" y="193212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2451875" y="1924900"/>
              <a:ext cx="3020000" cy="2337725"/>
            </a:xfrm>
            <a:custGeom>
              <a:rect b="b" l="l" r="r" t="t"/>
              <a:pathLst>
                <a:path extrusionOk="0" h="93509" w="12080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4364475" y="2379750"/>
              <a:ext cx="532800" cy="452450"/>
            </a:xfrm>
            <a:custGeom>
              <a:rect b="b" l="l" r="r" t="t"/>
              <a:pathLst>
                <a:path extrusionOk="0" h="18098" w="21312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4358025" y="2373275"/>
              <a:ext cx="546500" cy="465200"/>
            </a:xfrm>
            <a:custGeom>
              <a:rect b="b" l="l" r="r" t="t"/>
              <a:pathLst>
                <a:path extrusionOk="0" h="18608" w="2186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3363175" y="2398225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355925" y="2391725"/>
              <a:ext cx="611575" cy="512250"/>
            </a:xfrm>
            <a:custGeom>
              <a:rect b="b" l="l" r="r" t="t"/>
              <a:pathLst>
                <a:path extrusionOk="0" h="20490" w="24463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3836500" y="2737350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3829250" y="2730850"/>
              <a:ext cx="610775" cy="512650"/>
            </a:xfrm>
            <a:custGeom>
              <a:rect b="b" l="l" r="r" t="t"/>
              <a:pathLst>
                <a:path extrusionOk="0" h="20506" w="24431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777025" y="2762250"/>
              <a:ext cx="564975" cy="483800"/>
            </a:xfrm>
            <a:custGeom>
              <a:rect b="b" l="l" r="r" t="t"/>
              <a:pathLst>
                <a:path extrusionOk="0" h="19352" w="22599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3770600" y="2755525"/>
              <a:ext cx="577825" cy="497600"/>
            </a:xfrm>
            <a:custGeom>
              <a:rect b="b" l="l" r="r" t="t"/>
              <a:pathLst>
                <a:path extrusionOk="0" h="19904" w="23113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632675" y="2195225"/>
              <a:ext cx="140350" cy="44725"/>
            </a:xfrm>
            <a:custGeom>
              <a:rect b="b" l="l" r="r" t="t"/>
              <a:pathLst>
                <a:path extrusionOk="0" h="1789" w="5614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3641225" y="2188475"/>
              <a:ext cx="139050" cy="57900"/>
            </a:xfrm>
            <a:custGeom>
              <a:rect b="b" l="l" r="r" t="t"/>
              <a:pathLst>
                <a:path extrusionOk="0" h="2316" w="5562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140575" y="1556850"/>
              <a:ext cx="648525" cy="757200"/>
            </a:xfrm>
            <a:custGeom>
              <a:rect b="b" l="l" r="r" t="t"/>
              <a:pathLst>
                <a:path extrusionOk="0" h="30288" w="25941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150200" y="1550200"/>
              <a:ext cx="635700" cy="770900"/>
            </a:xfrm>
            <a:custGeom>
              <a:rect b="b" l="l" r="r" t="t"/>
              <a:pathLst>
                <a:path extrusionOk="0" h="30836" w="25428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3475675" y="2192500"/>
              <a:ext cx="313425" cy="121550"/>
            </a:xfrm>
            <a:custGeom>
              <a:rect b="b" l="l" r="r" t="t"/>
              <a:pathLst>
                <a:path extrusionOk="0" h="4862" w="12537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469250" y="2185675"/>
              <a:ext cx="316650" cy="135425"/>
            </a:xfrm>
            <a:custGeom>
              <a:rect b="b" l="l" r="r" t="t"/>
              <a:pathLst>
                <a:path extrusionOk="0" h="5417" w="12666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2555550" y="1784050"/>
              <a:ext cx="278875" cy="381950"/>
            </a:xfrm>
            <a:custGeom>
              <a:rect b="b" l="l" r="r" t="t"/>
              <a:pathLst>
                <a:path extrusionOk="0" h="15278" w="11155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2553125" y="1777025"/>
              <a:ext cx="278875" cy="396200"/>
            </a:xfrm>
            <a:custGeom>
              <a:rect b="b" l="l" r="r" t="t"/>
              <a:pathLst>
                <a:path extrusionOk="0" h="15848" w="11155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2599750" y="1732350"/>
              <a:ext cx="225025" cy="346875"/>
            </a:xfrm>
            <a:custGeom>
              <a:rect b="b" l="l" r="r" t="t"/>
              <a:pathLst>
                <a:path extrusionOk="0" h="13875" w="9001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2598925" y="1725600"/>
              <a:ext cx="224250" cy="360350"/>
            </a:xfrm>
            <a:custGeom>
              <a:rect b="b" l="l" r="r" t="t"/>
              <a:pathLst>
                <a:path extrusionOk="0" h="14414" w="897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2517775" y="1419200"/>
              <a:ext cx="483000" cy="427600"/>
            </a:xfrm>
            <a:custGeom>
              <a:rect b="b" l="l" r="r" t="t"/>
              <a:pathLst>
                <a:path extrusionOk="0" h="17104" w="1932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2521800" y="1412200"/>
              <a:ext cx="474950" cy="441200"/>
            </a:xfrm>
            <a:custGeom>
              <a:rect b="b" l="l" r="r" t="t"/>
              <a:pathLst>
                <a:path extrusionOk="0" h="17648" w="18998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2647575" y="1608275"/>
              <a:ext cx="315425" cy="350275"/>
            </a:xfrm>
            <a:custGeom>
              <a:rect b="b" l="l" r="r" t="t"/>
              <a:pathLst>
                <a:path extrusionOk="0" h="14011" w="12617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2652775" y="1601625"/>
              <a:ext cx="312625" cy="363475"/>
            </a:xfrm>
            <a:custGeom>
              <a:rect b="b" l="l" r="r" t="t"/>
              <a:pathLst>
                <a:path extrusionOk="0" h="14539" w="12505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2962975" y="1971500"/>
              <a:ext cx="295750" cy="594125"/>
            </a:xfrm>
            <a:custGeom>
              <a:rect b="b" l="l" r="r" t="t"/>
              <a:pathLst>
                <a:path extrusionOk="0" h="23765" w="1183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2955750" y="1964925"/>
              <a:ext cx="305375" cy="607700"/>
            </a:xfrm>
            <a:custGeom>
              <a:rect b="b" l="l" r="r" t="t"/>
              <a:pathLst>
                <a:path extrusionOk="0" h="24308" w="12215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3105200" y="2303400"/>
              <a:ext cx="153525" cy="262225"/>
            </a:xfrm>
            <a:custGeom>
              <a:rect b="b" l="l" r="r" t="t"/>
              <a:pathLst>
                <a:path extrusionOk="0" h="10489" w="6141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3097975" y="2296750"/>
              <a:ext cx="163150" cy="275875"/>
            </a:xfrm>
            <a:custGeom>
              <a:rect b="b" l="l" r="r" t="t"/>
              <a:pathLst>
                <a:path extrusionOk="0" h="11035" w="6526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2323300" y="1964275"/>
              <a:ext cx="961150" cy="862825"/>
            </a:xfrm>
            <a:custGeom>
              <a:rect b="b" l="l" r="r" t="t"/>
              <a:pathLst>
                <a:path extrusionOk="0" h="34513" w="38446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2329725" y="1957850"/>
              <a:ext cx="951500" cy="875950"/>
            </a:xfrm>
            <a:custGeom>
              <a:rect b="b" l="l" r="r" t="t"/>
              <a:pathLst>
                <a:path extrusionOk="0" h="35038" w="3806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009575" y="2539650"/>
              <a:ext cx="274875" cy="206550"/>
            </a:xfrm>
            <a:custGeom>
              <a:rect b="b" l="l" r="r" t="t"/>
              <a:pathLst>
                <a:path extrusionOk="0" h="8262" w="10995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3002350" y="2533225"/>
              <a:ext cx="278875" cy="219750"/>
            </a:xfrm>
            <a:custGeom>
              <a:rect b="b" l="l" r="r" t="t"/>
              <a:pathLst>
                <a:path extrusionOk="0" h="8790" w="11155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041725" y="2911725"/>
              <a:ext cx="238700" cy="81200"/>
            </a:xfrm>
            <a:custGeom>
              <a:rect b="b" l="l" r="r" t="t"/>
              <a:pathLst>
                <a:path extrusionOk="0" h="3248" w="9548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034500" y="2905300"/>
              <a:ext cx="234675" cy="94050"/>
            </a:xfrm>
            <a:custGeom>
              <a:rect b="b" l="l" r="r" t="t"/>
              <a:pathLst>
                <a:path extrusionOk="0" h="3762" w="9387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2902700" y="2851450"/>
              <a:ext cx="604350" cy="551325"/>
            </a:xfrm>
            <a:custGeom>
              <a:rect b="b" l="l" r="r" t="t"/>
              <a:pathLst>
                <a:path extrusionOk="0" h="22053" w="24174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896275" y="2845050"/>
              <a:ext cx="618000" cy="564150"/>
            </a:xfrm>
            <a:custGeom>
              <a:rect b="b" l="l" r="r" t="t"/>
              <a:pathLst>
                <a:path extrusionOk="0" h="22566" w="2472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3048950" y="2939850"/>
              <a:ext cx="145475" cy="79925"/>
            </a:xfrm>
            <a:custGeom>
              <a:rect b="b" l="l" r="r" t="t"/>
              <a:pathLst>
                <a:path extrusionOk="0" h="3197" w="5819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3042525" y="2932825"/>
              <a:ext cx="152725" cy="93850"/>
            </a:xfrm>
            <a:custGeom>
              <a:rect b="b" l="l" r="r" t="t"/>
              <a:pathLst>
                <a:path extrusionOk="0" h="3754" w="6109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426975" y="2793600"/>
              <a:ext cx="662175" cy="222625"/>
            </a:xfrm>
            <a:custGeom>
              <a:rect b="b" l="l" r="r" t="t"/>
              <a:pathLst>
                <a:path extrusionOk="0" h="8905" w="26487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503300" y="2787175"/>
              <a:ext cx="592300" cy="235475"/>
            </a:xfrm>
            <a:custGeom>
              <a:rect b="b" l="l" r="r" t="t"/>
              <a:pathLst>
                <a:path extrusionOk="0" h="9419" w="23692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1989800" y="2788450"/>
              <a:ext cx="709600" cy="1210775"/>
            </a:xfrm>
            <a:custGeom>
              <a:rect b="b" l="l" r="r" t="t"/>
              <a:pathLst>
                <a:path extrusionOk="0" h="48431" w="28384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1982575" y="2781550"/>
              <a:ext cx="718450" cy="1223925"/>
            </a:xfrm>
            <a:custGeom>
              <a:rect b="b" l="l" r="r" t="t"/>
              <a:pathLst>
                <a:path extrusionOk="0" h="48957" w="28738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331325" y="2776500"/>
              <a:ext cx="384950" cy="435925"/>
            </a:xfrm>
            <a:custGeom>
              <a:rect b="b" l="l" r="r" t="t"/>
              <a:pathLst>
                <a:path extrusionOk="0" h="17437" w="15398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324100" y="2770300"/>
              <a:ext cx="384150" cy="449250"/>
            </a:xfrm>
            <a:custGeom>
              <a:rect b="b" l="l" r="r" t="t"/>
              <a:pathLst>
                <a:path extrusionOk="0" h="17970" w="15366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2377950" y="2807100"/>
              <a:ext cx="307800" cy="365025"/>
            </a:xfrm>
            <a:custGeom>
              <a:rect b="b" l="l" r="r" t="t"/>
              <a:pathLst>
                <a:path extrusionOk="0" h="14601" w="12312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2385175" y="2800025"/>
              <a:ext cx="279675" cy="378875"/>
            </a:xfrm>
            <a:custGeom>
              <a:rect b="b" l="l" r="r" t="t"/>
              <a:pathLst>
                <a:path extrusionOk="0" h="15155" w="11187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2394825" y="2509125"/>
              <a:ext cx="381725" cy="495850"/>
            </a:xfrm>
            <a:custGeom>
              <a:rect b="b" l="l" r="r" t="t"/>
              <a:pathLst>
                <a:path extrusionOk="0" h="19834" w="15269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2392400" y="2502175"/>
              <a:ext cx="384950" cy="509225"/>
            </a:xfrm>
            <a:custGeom>
              <a:rect b="b" l="l" r="r" t="t"/>
              <a:pathLst>
                <a:path extrusionOk="0" h="20369" w="15398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2123200" y="2738050"/>
              <a:ext cx="231475" cy="220100"/>
            </a:xfrm>
            <a:custGeom>
              <a:rect b="b" l="l" r="r" t="t"/>
              <a:pathLst>
                <a:path extrusionOk="0" h="8804" w="9259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2116775" y="2731725"/>
              <a:ext cx="244325" cy="233075"/>
            </a:xfrm>
            <a:custGeom>
              <a:rect b="b" l="l" r="r" t="t"/>
              <a:pathLst>
                <a:path extrusionOk="0" h="9323" w="9773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2243750" y="2333400"/>
              <a:ext cx="502275" cy="521250"/>
            </a:xfrm>
            <a:custGeom>
              <a:rect b="b" l="l" r="r" t="t"/>
              <a:pathLst>
                <a:path extrusionOk="0" h="20850" w="20091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2242925" y="2326700"/>
              <a:ext cx="492650" cy="534425"/>
            </a:xfrm>
            <a:custGeom>
              <a:rect b="b" l="l" r="r" t="t"/>
              <a:pathLst>
                <a:path extrusionOk="0" h="21377" w="19706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2451875" y="2703050"/>
              <a:ext cx="116550" cy="119500"/>
            </a:xfrm>
            <a:custGeom>
              <a:rect b="b" l="l" r="r" t="t"/>
              <a:pathLst>
                <a:path extrusionOk="0" h="4780" w="4662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2465525" y="2696375"/>
              <a:ext cx="110925" cy="132600"/>
            </a:xfrm>
            <a:custGeom>
              <a:rect b="b" l="l" r="r" t="t"/>
              <a:pathLst>
                <a:path extrusionOk="0" h="5304" w="4437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2691350" y="2592500"/>
              <a:ext cx="45825" cy="63900"/>
            </a:xfrm>
            <a:custGeom>
              <a:rect b="b" l="l" r="r" t="t"/>
              <a:pathLst>
                <a:path extrusionOk="0" h="2556" w="1833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2938050" y="3199600"/>
              <a:ext cx="86025" cy="149600"/>
            </a:xfrm>
            <a:custGeom>
              <a:rect b="b" l="l" r="r" t="t"/>
              <a:pathLst>
                <a:path extrusionOk="0" h="5984" w="3441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931625" y="3193000"/>
              <a:ext cx="93250" cy="163150"/>
            </a:xfrm>
            <a:custGeom>
              <a:rect b="b" l="l" r="r" t="t"/>
              <a:pathLst>
                <a:path extrusionOk="0" h="6526" w="373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937250" y="3178425"/>
              <a:ext cx="143875" cy="321575"/>
            </a:xfrm>
            <a:custGeom>
              <a:rect b="b" l="l" r="r" t="t"/>
              <a:pathLst>
                <a:path extrusionOk="0" h="12863" w="5755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930025" y="3172100"/>
              <a:ext cx="149500" cy="334925"/>
            </a:xfrm>
            <a:custGeom>
              <a:rect b="b" l="l" r="r" t="t"/>
              <a:pathLst>
                <a:path extrusionOk="0" h="13397" w="598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962175" y="3205825"/>
              <a:ext cx="55475" cy="189700"/>
            </a:xfrm>
            <a:custGeom>
              <a:rect b="b" l="l" r="r" t="t"/>
              <a:pathLst>
                <a:path extrusionOk="0" h="7588" w="2219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955750" y="3198625"/>
              <a:ext cx="69125" cy="203325"/>
            </a:xfrm>
            <a:custGeom>
              <a:rect b="b" l="l" r="r" t="t"/>
              <a:pathLst>
                <a:path extrusionOk="0" h="8133" w="2765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173825" y="3252475"/>
              <a:ext cx="853450" cy="753000"/>
            </a:xfrm>
            <a:custGeom>
              <a:rect b="b" l="l" r="r" t="t"/>
              <a:pathLst>
                <a:path extrusionOk="0" h="30120" w="34138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2183475" y="3245900"/>
              <a:ext cx="833350" cy="766800"/>
            </a:xfrm>
            <a:custGeom>
              <a:rect b="b" l="l" r="r" t="t"/>
              <a:pathLst>
                <a:path extrusionOk="0" h="30672" w="33334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3821225" y="1865575"/>
              <a:ext cx="186475" cy="152025"/>
            </a:xfrm>
            <a:custGeom>
              <a:rect b="b" l="l" r="r" t="t"/>
              <a:pathLst>
                <a:path extrusionOk="0" h="6081" w="7459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3822025" y="1859000"/>
              <a:ext cx="183250" cy="165575"/>
            </a:xfrm>
            <a:custGeom>
              <a:rect b="b" l="l" r="r" t="t"/>
              <a:pathLst>
                <a:path extrusionOk="0" h="6623" w="733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3668550" y="1913650"/>
              <a:ext cx="247525" cy="173600"/>
            </a:xfrm>
            <a:custGeom>
              <a:rect b="b" l="l" r="r" t="t"/>
              <a:pathLst>
                <a:path extrusionOk="0" h="6944" w="9901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3662100" y="1907225"/>
              <a:ext cx="247550" cy="186675"/>
            </a:xfrm>
            <a:custGeom>
              <a:rect b="b" l="l" r="r" t="t"/>
              <a:pathLst>
                <a:path extrusionOk="0" h="7467" w="9902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4006850" y="1760950"/>
              <a:ext cx="176825" cy="613200"/>
            </a:xfrm>
            <a:custGeom>
              <a:rect b="b" l="l" r="r" t="t"/>
              <a:pathLst>
                <a:path extrusionOk="0" h="24528" w="7073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4010875" y="1754025"/>
              <a:ext cx="160750" cy="626550"/>
            </a:xfrm>
            <a:custGeom>
              <a:rect b="b" l="l" r="r" t="t"/>
              <a:pathLst>
                <a:path extrusionOk="0" h="25062" w="643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4006850" y="2125825"/>
              <a:ext cx="149500" cy="248325"/>
            </a:xfrm>
            <a:custGeom>
              <a:rect b="b" l="l" r="r" t="t"/>
              <a:pathLst>
                <a:path extrusionOk="0" h="9933" w="598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4010875" y="2119375"/>
              <a:ext cx="151100" cy="261200"/>
            </a:xfrm>
            <a:custGeom>
              <a:rect b="b" l="l" r="r" t="t"/>
              <a:pathLst>
                <a:path extrusionOk="0" h="10448" w="6044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3981150" y="2125000"/>
              <a:ext cx="481375" cy="450850"/>
            </a:xfrm>
            <a:custGeom>
              <a:rect b="b" l="l" r="r" t="t"/>
              <a:pathLst>
                <a:path extrusionOk="0" h="18034" w="19255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3974725" y="2118525"/>
              <a:ext cx="495050" cy="464350"/>
            </a:xfrm>
            <a:custGeom>
              <a:rect b="b" l="l" r="r" t="t"/>
              <a:pathLst>
                <a:path extrusionOk="0" h="18574" w="19802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4117750" y="2193300"/>
              <a:ext cx="56275" cy="160075"/>
            </a:xfrm>
            <a:custGeom>
              <a:rect b="b" l="l" r="r" t="t"/>
              <a:pathLst>
                <a:path extrusionOk="0" h="6403" w="2251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4111325" y="2186875"/>
              <a:ext cx="59500" cy="172800"/>
            </a:xfrm>
            <a:custGeom>
              <a:rect b="b" l="l" r="r" t="t"/>
              <a:pathLst>
                <a:path extrusionOk="0" h="6912" w="238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4286825" y="1530325"/>
              <a:ext cx="624125" cy="906500"/>
            </a:xfrm>
            <a:custGeom>
              <a:rect b="b" l="l" r="r" t="t"/>
              <a:pathLst>
                <a:path extrusionOk="0" h="36260" w="24965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4284100" y="1523375"/>
              <a:ext cx="630875" cy="919875"/>
            </a:xfrm>
            <a:custGeom>
              <a:rect b="b" l="l" r="r" t="t"/>
              <a:pathLst>
                <a:path extrusionOk="0" h="36795" w="25235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4286825" y="2209375"/>
              <a:ext cx="250450" cy="227450"/>
            </a:xfrm>
            <a:custGeom>
              <a:rect b="b" l="l" r="r" t="t"/>
              <a:pathLst>
                <a:path extrusionOk="0" h="9098" w="10018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4284100" y="2202625"/>
              <a:ext cx="259600" cy="240625"/>
            </a:xfrm>
            <a:custGeom>
              <a:rect b="b" l="l" r="r" t="t"/>
              <a:pathLst>
                <a:path extrusionOk="0" h="9625" w="10384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4783150" y="2218225"/>
              <a:ext cx="904075" cy="420950"/>
            </a:xfrm>
            <a:custGeom>
              <a:rect b="b" l="l" r="r" t="t"/>
              <a:pathLst>
                <a:path extrusionOk="0" h="16838" w="36163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4781550" y="2211775"/>
              <a:ext cx="902475" cy="433975"/>
            </a:xfrm>
            <a:custGeom>
              <a:rect b="b" l="l" r="r" t="t"/>
              <a:pathLst>
                <a:path extrusionOk="0" h="17359" w="36099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4783150" y="2441025"/>
              <a:ext cx="293350" cy="117150"/>
            </a:xfrm>
            <a:custGeom>
              <a:rect b="b" l="l" r="r" t="t"/>
              <a:pathLst>
                <a:path extrusionOk="0" h="4686" w="11734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4781550" y="2434375"/>
              <a:ext cx="302175" cy="131025"/>
            </a:xfrm>
            <a:custGeom>
              <a:rect b="b" l="l" r="r" t="t"/>
              <a:pathLst>
                <a:path extrusionOk="0" h="5241" w="12087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4674150" y="1969900"/>
              <a:ext cx="309925" cy="357350"/>
            </a:xfrm>
            <a:custGeom>
              <a:rect b="b" l="l" r="r" t="t"/>
              <a:pathLst>
                <a:path extrusionOk="0" h="14294" w="12397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4669025" y="1962850"/>
              <a:ext cx="309425" cy="371100"/>
            </a:xfrm>
            <a:custGeom>
              <a:rect b="b" l="l" r="r" t="t"/>
              <a:pathLst>
                <a:path extrusionOk="0" h="14844" w="12377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4536450" y="2239600"/>
              <a:ext cx="249125" cy="205200"/>
            </a:xfrm>
            <a:custGeom>
              <a:rect b="b" l="l" r="r" t="t"/>
              <a:pathLst>
                <a:path extrusionOk="0" h="8208" w="9965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4542075" y="2232675"/>
              <a:ext cx="241900" cy="219425"/>
            </a:xfrm>
            <a:custGeom>
              <a:rect b="b" l="l" r="r" t="t"/>
              <a:pathLst>
                <a:path extrusionOk="0" h="8777" w="9676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4681900" y="2220000"/>
              <a:ext cx="85200" cy="103700"/>
            </a:xfrm>
            <a:custGeom>
              <a:rect b="b" l="l" r="r" t="t"/>
              <a:pathLst>
                <a:path extrusionOk="0" h="4148" w="3408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4689125" y="2213400"/>
              <a:ext cx="84400" cy="116550"/>
            </a:xfrm>
            <a:custGeom>
              <a:rect b="b" l="l" r="r" t="t"/>
              <a:pathLst>
                <a:path extrusionOk="0" h="4662" w="3376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5131100" y="2759925"/>
              <a:ext cx="513550" cy="155050"/>
            </a:xfrm>
            <a:custGeom>
              <a:rect b="b" l="l" r="r" t="t"/>
              <a:pathLst>
                <a:path extrusionOk="0" h="6202" w="20542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5143975" y="2753425"/>
              <a:ext cx="487000" cy="167975"/>
            </a:xfrm>
            <a:custGeom>
              <a:rect b="b" l="l" r="r" t="t"/>
              <a:pathLst>
                <a:path extrusionOk="0" h="6719" w="1948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5279775" y="2826825"/>
              <a:ext cx="540850" cy="800375"/>
            </a:xfrm>
            <a:custGeom>
              <a:rect b="b" l="l" r="r" t="t"/>
              <a:pathLst>
                <a:path extrusionOk="0" h="32015" w="21634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5283000" y="2820125"/>
              <a:ext cx="533625" cy="814075"/>
            </a:xfrm>
            <a:custGeom>
              <a:rect b="b" l="l" r="r" t="t"/>
              <a:pathLst>
                <a:path extrusionOk="0" h="32563" w="21345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5438900" y="2899100"/>
              <a:ext cx="237875" cy="221725"/>
            </a:xfrm>
            <a:custGeom>
              <a:rect b="b" l="l" r="r" t="t"/>
              <a:pathLst>
                <a:path extrusionOk="0" h="8869" w="9515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5451750" y="2892450"/>
              <a:ext cx="217800" cy="234675"/>
            </a:xfrm>
            <a:custGeom>
              <a:rect b="b" l="l" r="r" t="t"/>
              <a:pathLst>
                <a:path extrusionOk="0" h="9387" w="8712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5417200" y="2584950"/>
              <a:ext cx="305400" cy="460675"/>
            </a:xfrm>
            <a:custGeom>
              <a:rect b="b" l="l" r="r" t="t"/>
              <a:pathLst>
                <a:path extrusionOk="0" h="18427" w="12216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5422825" y="2578225"/>
              <a:ext cx="266825" cy="474175"/>
            </a:xfrm>
            <a:custGeom>
              <a:rect b="b" l="l" r="r" t="t"/>
              <a:pathLst>
                <a:path extrusionOk="0" h="18967" w="10673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5456575" y="2429500"/>
              <a:ext cx="532825" cy="629075"/>
            </a:xfrm>
            <a:custGeom>
              <a:rect b="b" l="l" r="r" t="t"/>
              <a:pathLst>
                <a:path extrusionOk="0" h="25163" w="21313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5449350" y="2423125"/>
              <a:ext cx="513525" cy="642125"/>
            </a:xfrm>
            <a:custGeom>
              <a:rect b="b" l="l" r="r" t="t"/>
              <a:pathLst>
                <a:path extrusionOk="0" h="25685" w="20541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4468125" y="2857075"/>
              <a:ext cx="348000" cy="631675"/>
            </a:xfrm>
            <a:custGeom>
              <a:rect b="b" l="l" r="r" t="t"/>
              <a:pathLst>
                <a:path extrusionOk="0" h="25267" w="1392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4460900" y="2850325"/>
              <a:ext cx="362450" cy="645450"/>
            </a:xfrm>
            <a:custGeom>
              <a:rect b="b" l="l" r="r" t="t"/>
              <a:pathLst>
                <a:path extrusionOk="0" h="25818" w="14498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4497875" y="2910925"/>
              <a:ext cx="289325" cy="524775"/>
            </a:xfrm>
            <a:custGeom>
              <a:rect b="b" l="l" r="r" t="t"/>
              <a:pathLst>
                <a:path extrusionOk="0" h="20991" w="11573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4490625" y="2903975"/>
              <a:ext cx="303800" cy="537975"/>
            </a:xfrm>
            <a:custGeom>
              <a:rect b="b" l="l" r="r" t="t"/>
              <a:pathLst>
                <a:path extrusionOk="0" h="21519" w="12152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4721275" y="3003350"/>
              <a:ext cx="440400" cy="513525"/>
            </a:xfrm>
            <a:custGeom>
              <a:rect b="b" l="l" r="r" t="t"/>
              <a:pathLst>
                <a:path extrusionOk="0" h="20541" w="17616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4714025" y="2996100"/>
              <a:ext cx="454875" cy="527350"/>
            </a:xfrm>
            <a:custGeom>
              <a:rect b="b" l="l" r="r" t="t"/>
              <a:pathLst>
                <a:path extrusionOk="0" h="21094" w="18195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4918150" y="3207450"/>
              <a:ext cx="27350" cy="17725"/>
            </a:xfrm>
            <a:custGeom>
              <a:rect b="b" l="l" r="r" t="t"/>
              <a:pathLst>
                <a:path extrusionOk="0" h="709" w="1094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4941450" y="3310325"/>
              <a:ext cx="38600" cy="26550"/>
            </a:xfrm>
            <a:custGeom>
              <a:rect b="b" l="l" r="r" t="t"/>
              <a:pathLst>
                <a:path extrusionOk="0" h="1062" w="1544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4882800" y="3134325"/>
              <a:ext cx="34575" cy="19325"/>
            </a:xfrm>
            <a:custGeom>
              <a:rect b="b" l="l" r="r" t="t"/>
              <a:pathLst>
                <a:path extrusionOk="0" h="773" w="1383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4930200" y="3137550"/>
              <a:ext cx="26550" cy="17700"/>
            </a:xfrm>
            <a:custGeom>
              <a:rect b="b" l="l" r="r" t="t"/>
              <a:pathLst>
                <a:path extrusionOk="0" h="708" w="1062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4911725" y="3238800"/>
              <a:ext cx="28950" cy="24950"/>
            </a:xfrm>
            <a:custGeom>
              <a:rect b="b" l="l" r="r" t="t"/>
              <a:pathLst>
                <a:path extrusionOk="0" h="998" w="1158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4963150" y="3171300"/>
              <a:ext cx="40200" cy="25750"/>
            </a:xfrm>
            <a:custGeom>
              <a:rect b="b" l="l" r="r" t="t"/>
              <a:pathLst>
                <a:path extrusionOk="0" h="1030" w="1608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4895650" y="3055575"/>
              <a:ext cx="35375" cy="28950"/>
            </a:xfrm>
            <a:custGeom>
              <a:rect b="b" l="l" r="r" t="t"/>
              <a:pathLst>
                <a:path extrusionOk="0" h="1158" w="1415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4942250" y="3058000"/>
              <a:ext cx="26550" cy="28150"/>
            </a:xfrm>
            <a:custGeom>
              <a:rect b="b" l="l" r="r" t="t"/>
              <a:pathLst>
                <a:path extrusionOk="0" h="1126" w="1062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4889225" y="3098175"/>
              <a:ext cx="34575" cy="23325"/>
            </a:xfrm>
            <a:custGeom>
              <a:rect b="b" l="l" r="r" t="t"/>
              <a:pathLst>
                <a:path extrusionOk="0" h="933" w="1383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4923775" y="3169700"/>
              <a:ext cx="28150" cy="24125"/>
            </a:xfrm>
            <a:custGeom>
              <a:rect b="b" l="l" r="r" t="t"/>
              <a:pathLst>
                <a:path extrusionOk="0" h="965" w="1126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4935825" y="3099775"/>
              <a:ext cx="26550" cy="24125"/>
            </a:xfrm>
            <a:custGeom>
              <a:rect b="b" l="l" r="r" t="t"/>
              <a:pathLst>
                <a:path extrusionOk="0" h="965" w="1062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4952700" y="3241225"/>
              <a:ext cx="39400" cy="25725"/>
            </a:xfrm>
            <a:custGeom>
              <a:rect b="b" l="l" r="r" t="t"/>
              <a:pathLst>
                <a:path extrusionOk="0" h="1029" w="1576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4817700" y="3270950"/>
              <a:ext cx="28150" cy="19300"/>
            </a:xfrm>
            <a:custGeom>
              <a:rect b="b" l="l" r="r" t="t"/>
              <a:pathLst>
                <a:path extrusionOk="0" h="772" w="1126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4811275" y="33047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4804850" y="3340050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4799225" y="33738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4823325" y="3234775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4835375" y="3165675"/>
              <a:ext cx="29775" cy="21725"/>
            </a:xfrm>
            <a:custGeom>
              <a:rect b="b" l="l" r="r" t="t"/>
              <a:pathLst>
                <a:path extrusionOk="0" h="869" w="1191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4847425" y="3095750"/>
              <a:ext cx="29775" cy="22525"/>
            </a:xfrm>
            <a:custGeom>
              <a:rect b="b" l="l" r="r" t="t"/>
              <a:pathLst>
                <a:path extrusionOk="0" h="901" w="1191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4829750" y="3201025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4841800" y="3131125"/>
              <a:ext cx="28975" cy="20100"/>
            </a:xfrm>
            <a:custGeom>
              <a:rect b="b" l="l" r="r" t="t"/>
              <a:pathLst>
                <a:path extrusionOk="0" h="804" w="1159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4974400" y="3102200"/>
              <a:ext cx="40200" cy="24925"/>
            </a:xfrm>
            <a:custGeom>
              <a:rect b="b" l="l" r="r" t="t"/>
              <a:pathLst>
                <a:path extrusionOk="0" h="997" w="1608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4791175" y="3409975"/>
              <a:ext cx="30575" cy="30550"/>
            </a:xfrm>
            <a:custGeom>
              <a:rect b="b" l="l" r="r" t="t"/>
              <a:pathLst>
                <a:path extrusionOk="0" h="1222" w="1223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4958325" y="3209875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4936625" y="3349700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947875" y="3279775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4906100" y="3276575"/>
              <a:ext cx="28950" cy="17700"/>
            </a:xfrm>
            <a:custGeom>
              <a:rect b="b" l="l" r="r" t="t"/>
              <a:pathLst>
                <a:path extrusionOk="0" h="708" w="1158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4931000" y="3380250"/>
              <a:ext cx="37800" cy="25725"/>
            </a:xfrm>
            <a:custGeom>
              <a:rect b="b" l="l" r="r" t="t"/>
              <a:pathLst>
                <a:path extrusionOk="0" h="1029" w="1512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4923775" y="3418800"/>
              <a:ext cx="38600" cy="36200"/>
            </a:xfrm>
            <a:custGeom>
              <a:rect b="b" l="l" r="r" t="t"/>
              <a:pathLst>
                <a:path extrusionOk="0" h="1448" w="1544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4876375" y="3167275"/>
              <a:ext cx="35375" cy="23325"/>
            </a:xfrm>
            <a:custGeom>
              <a:rect b="b" l="l" r="r" t="t"/>
              <a:pathLst>
                <a:path extrusionOk="0" h="933" w="1415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4853875" y="3053975"/>
              <a:ext cx="31350" cy="28150"/>
            </a:xfrm>
            <a:custGeom>
              <a:rect b="b" l="l" r="r" t="t"/>
              <a:pathLst>
                <a:path extrusionOk="0" h="1126" w="1254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4969575" y="3139950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4980025" y="3060400"/>
              <a:ext cx="41025" cy="28150"/>
            </a:xfrm>
            <a:custGeom>
              <a:rect b="b" l="l" r="r" t="t"/>
              <a:pathLst>
                <a:path extrusionOk="0" h="1126" w="1641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4899675" y="3308725"/>
              <a:ext cx="30550" cy="24125"/>
            </a:xfrm>
            <a:custGeom>
              <a:rect b="b" l="l" r="r" t="t"/>
              <a:pathLst>
                <a:path extrusionOk="0" h="965" w="1222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4852250" y="3306300"/>
              <a:ext cx="35400" cy="24150"/>
            </a:xfrm>
            <a:custGeom>
              <a:rect b="b" l="l" r="r" t="t"/>
              <a:pathLst>
                <a:path extrusionOk="0" h="966" w="1416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4894050" y="3346475"/>
              <a:ext cx="29750" cy="17725"/>
            </a:xfrm>
            <a:custGeom>
              <a:rect b="b" l="l" r="r" t="t"/>
              <a:pathLst>
                <a:path extrusionOk="0" h="709" w="119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4887625" y="3377825"/>
              <a:ext cx="31350" cy="24950"/>
            </a:xfrm>
            <a:custGeom>
              <a:rect b="b" l="l" r="r" t="t"/>
              <a:pathLst>
                <a:path extrusionOk="0" h="998" w="1254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4839400" y="3376225"/>
              <a:ext cx="37000" cy="23325"/>
            </a:xfrm>
            <a:custGeom>
              <a:rect b="b" l="l" r="r" t="t"/>
              <a:pathLst>
                <a:path extrusionOk="0" h="933" w="148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4845825" y="3343275"/>
              <a:ext cx="35375" cy="18500"/>
            </a:xfrm>
            <a:custGeom>
              <a:rect b="b" l="l" r="r" t="t"/>
              <a:pathLst>
                <a:path extrusionOk="0" h="740" w="1415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4858675" y="3273350"/>
              <a:ext cx="34600" cy="19325"/>
            </a:xfrm>
            <a:custGeom>
              <a:rect b="b" l="l" r="r" t="t"/>
              <a:pathLst>
                <a:path extrusionOk="0" h="773" w="1384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4831375" y="3413175"/>
              <a:ext cx="37775" cy="32175"/>
            </a:xfrm>
            <a:custGeom>
              <a:rect b="b" l="l" r="r" t="t"/>
              <a:pathLst>
                <a:path extrusionOk="0" h="1287" w="1511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4879575" y="3416400"/>
              <a:ext cx="33775" cy="33775"/>
            </a:xfrm>
            <a:custGeom>
              <a:rect b="b" l="l" r="r" t="t"/>
              <a:pathLst>
                <a:path extrusionOk="0" h="1351" w="1351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4870750" y="3203450"/>
              <a:ext cx="34575" cy="20100"/>
            </a:xfrm>
            <a:custGeom>
              <a:rect b="b" l="l" r="r" t="t"/>
              <a:pathLst>
                <a:path extrusionOk="0" h="804" w="1383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4864300" y="3237200"/>
              <a:ext cx="35400" cy="23325"/>
            </a:xfrm>
            <a:custGeom>
              <a:rect b="b" l="l" r="r" t="t"/>
              <a:pathLst>
                <a:path extrusionOk="0" h="933" w="1416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4632075" y="3320775"/>
              <a:ext cx="1076050" cy="688400"/>
            </a:xfrm>
            <a:custGeom>
              <a:rect b="b" l="l" r="r" t="t"/>
              <a:pathLst>
                <a:path extrusionOk="0" h="27536" w="43042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4625650" y="3314225"/>
              <a:ext cx="1072825" cy="701700"/>
            </a:xfrm>
            <a:custGeom>
              <a:rect b="b" l="l" r="r" t="t"/>
              <a:pathLst>
                <a:path extrusionOk="0" h="28068" w="42913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4632075" y="3436975"/>
              <a:ext cx="252350" cy="170700"/>
            </a:xfrm>
            <a:custGeom>
              <a:rect b="b" l="l" r="r" t="t"/>
              <a:pathLst>
                <a:path extrusionOk="0" h="6828" w="10094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4625650" y="3430050"/>
              <a:ext cx="265200" cy="184275"/>
            </a:xfrm>
            <a:custGeom>
              <a:rect b="b" l="l" r="r" t="t"/>
              <a:pathLst>
                <a:path extrusionOk="0" h="7371" w="10608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6" name="Google Shape;2176;p37"/>
          <p:cNvSpPr txBox="1"/>
          <p:nvPr>
            <p:ph idx="4294967295" type="title"/>
          </p:nvPr>
        </p:nvSpPr>
        <p:spPr>
          <a:xfrm>
            <a:off x="3088200" y="78553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01</a:t>
            </a:r>
            <a:endParaRPr sz="3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" name="Google Shape;3072;p64"/>
          <p:cNvGrpSpPr/>
          <p:nvPr/>
        </p:nvGrpSpPr>
        <p:grpSpPr>
          <a:xfrm>
            <a:off x="2052663" y="3498863"/>
            <a:ext cx="5038650" cy="754200"/>
            <a:chOff x="1521813" y="496163"/>
            <a:chExt cx="5038650" cy="754200"/>
          </a:xfrm>
        </p:grpSpPr>
        <p:sp>
          <p:nvSpPr>
            <p:cNvPr id="3073" name="Google Shape;3073;p64"/>
            <p:cNvSpPr/>
            <p:nvPr/>
          </p:nvSpPr>
          <p:spPr>
            <a:xfrm>
              <a:off x="3645413" y="496163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77C6F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4"/>
            <p:cNvSpPr/>
            <p:nvPr/>
          </p:nvSpPr>
          <p:spPr>
            <a:xfrm>
              <a:off x="4707232" y="496163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BBE3F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4"/>
            <p:cNvSpPr/>
            <p:nvPr/>
          </p:nvSpPr>
          <p:spPr>
            <a:xfrm>
              <a:off x="5769052" y="496163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DDF1F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4"/>
            <p:cNvSpPr/>
            <p:nvPr/>
          </p:nvSpPr>
          <p:spPr>
            <a:xfrm>
              <a:off x="1521813" y="496163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49494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3077" name="Google Shape;3077;p64"/>
            <p:cNvSpPr txBox="1"/>
            <p:nvPr/>
          </p:nvSpPr>
          <p:spPr>
            <a:xfrm>
              <a:off x="3645413" y="653213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94949"/>
                  </a:solidFill>
                </a:rPr>
                <a:t>#77c6fc</a:t>
              </a:r>
              <a:endParaRPr sz="1000">
                <a:solidFill>
                  <a:srgbClr val="494949"/>
                </a:solidFill>
              </a:endParaRPr>
            </a:p>
          </p:txBody>
        </p:sp>
        <p:sp>
          <p:nvSpPr>
            <p:cNvPr id="3078" name="Google Shape;3078;p64"/>
            <p:cNvSpPr txBox="1"/>
            <p:nvPr/>
          </p:nvSpPr>
          <p:spPr>
            <a:xfrm>
              <a:off x="4707238" y="653213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94949"/>
                  </a:solidFill>
                </a:rPr>
                <a:t>#bbe3fe</a:t>
              </a:r>
              <a:endParaRPr sz="1000">
                <a:solidFill>
                  <a:srgbClr val="494949"/>
                </a:solidFill>
              </a:endParaRPr>
            </a:p>
          </p:txBody>
        </p:sp>
        <p:sp>
          <p:nvSpPr>
            <p:cNvPr id="3079" name="Google Shape;3079;p64"/>
            <p:cNvSpPr txBox="1"/>
            <p:nvPr/>
          </p:nvSpPr>
          <p:spPr>
            <a:xfrm>
              <a:off x="5769063" y="653213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94949"/>
                  </a:solidFill>
                </a:rPr>
                <a:t>#ddf1fe</a:t>
              </a:r>
              <a:endParaRPr sz="1000">
                <a:solidFill>
                  <a:srgbClr val="494949"/>
                </a:solidFill>
              </a:endParaRPr>
            </a:p>
          </p:txBody>
        </p:sp>
        <p:sp>
          <p:nvSpPr>
            <p:cNvPr id="3080" name="Google Shape;3080;p64"/>
            <p:cNvSpPr txBox="1"/>
            <p:nvPr/>
          </p:nvSpPr>
          <p:spPr>
            <a:xfrm>
              <a:off x="1521813" y="653213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#494949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081" name="Google Shape;3081;p64"/>
            <p:cNvSpPr/>
            <p:nvPr/>
          </p:nvSpPr>
          <p:spPr>
            <a:xfrm>
              <a:off x="2583613" y="496163"/>
              <a:ext cx="791400" cy="754200"/>
            </a:xfrm>
            <a:prstGeom prst="roundRect">
              <a:avLst>
                <a:gd fmla="val 16667" name="adj"/>
              </a:avLst>
            </a:prstGeom>
            <a:solidFill>
              <a:srgbClr val="47779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3082" name="Google Shape;3082;p64"/>
            <p:cNvSpPr txBox="1"/>
            <p:nvPr/>
          </p:nvSpPr>
          <p:spPr>
            <a:xfrm>
              <a:off x="2583613" y="653213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#477797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3083" name="Google Shape;3083;p64"/>
          <p:cNvSpPr txBox="1"/>
          <p:nvPr>
            <p:ph idx="4294967295" type="title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64"/>
          <p:cNvSpPr txBox="1"/>
          <p:nvPr>
            <p:ph idx="4294967295" type="body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64"/>
          <p:cNvSpPr txBox="1"/>
          <p:nvPr>
            <p:ph idx="4294967295" type="body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Fjalla One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https://fonts.google.com/specimen/Fjalla+One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Barlow Condensed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https://fonts.google.com/specimen/Barlow+Condensed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38"/>
          <p:cNvSpPr txBox="1"/>
          <p:nvPr/>
        </p:nvSpPr>
        <p:spPr>
          <a:xfrm>
            <a:off x="720000" y="437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Practical Motivation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82" name="Google Shape;2182;p38"/>
          <p:cNvSpPr txBox="1"/>
          <p:nvPr/>
        </p:nvSpPr>
        <p:spPr>
          <a:xfrm>
            <a:off x="720000" y="1410450"/>
            <a:ext cx="49023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Stroke Prediction Dataset</a:t>
            </a: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from Kaggle was used.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endParaRPr b="1" sz="1600" u="sng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To accurately predict stroke based on common variables shared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Importance in today’s  context:</a:t>
            </a:r>
            <a:endParaRPr b="1" sz="1600" u="sng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Stroke is the 4th leading cause of death in Singapore (WSO)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 are familiar and easy to manage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3" name="Google Shape;2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200" y="1205800"/>
            <a:ext cx="2052375" cy="20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50" y="2677650"/>
            <a:ext cx="1954250" cy="19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39"/>
          <p:cNvSpPr txBox="1"/>
          <p:nvPr>
            <p:ph type="title"/>
          </p:nvPr>
        </p:nvSpPr>
        <p:spPr>
          <a:xfrm>
            <a:off x="2578803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 Preparation</a:t>
            </a:r>
            <a:endParaRPr sz="4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190" name="Google Shape;2190;p39"/>
          <p:cNvGrpSpPr/>
          <p:nvPr/>
        </p:nvGrpSpPr>
        <p:grpSpPr>
          <a:xfrm>
            <a:off x="6011014" y="2392375"/>
            <a:ext cx="3132862" cy="2751058"/>
            <a:chOff x="556125" y="238075"/>
            <a:chExt cx="6466175" cy="5235125"/>
          </a:xfrm>
        </p:grpSpPr>
        <p:sp>
          <p:nvSpPr>
            <p:cNvPr id="2191" name="Google Shape;2191;p39"/>
            <p:cNvSpPr/>
            <p:nvPr/>
          </p:nvSpPr>
          <p:spPr>
            <a:xfrm>
              <a:off x="966475" y="238075"/>
              <a:ext cx="5595525" cy="3934875"/>
            </a:xfrm>
            <a:custGeom>
              <a:rect b="b" l="l" r="r" t="t"/>
              <a:pathLst>
                <a:path extrusionOk="0" h="157395" w="223821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1144875" y="238125"/>
              <a:ext cx="5235975" cy="3934625"/>
            </a:xfrm>
            <a:custGeom>
              <a:rect b="b" l="l" r="r" t="t"/>
              <a:pathLst>
                <a:path extrusionOk="0" h="157385" w="209439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2061750" y="1360175"/>
              <a:ext cx="3403150" cy="1928050"/>
            </a:xfrm>
            <a:custGeom>
              <a:rect b="b" l="l" r="r" t="t"/>
              <a:pathLst>
                <a:path extrusionOk="0" h="77122" w="136126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2053425" y="1352775"/>
              <a:ext cx="3418875" cy="1942850"/>
            </a:xfrm>
            <a:custGeom>
              <a:rect b="b" l="l" r="r" t="t"/>
              <a:pathLst>
                <a:path extrusionOk="0" h="77714" w="136755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2028475" y="3650500"/>
              <a:ext cx="3505750" cy="644250"/>
            </a:xfrm>
            <a:custGeom>
              <a:rect b="b" l="l" r="r" t="t"/>
              <a:pathLst>
                <a:path extrusionOk="0" h="25770" w="14023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2021075" y="3643125"/>
              <a:ext cx="3521475" cy="659025"/>
            </a:xfrm>
            <a:custGeom>
              <a:rect b="b" l="l" r="r" t="t"/>
              <a:pathLst>
                <a:path extrusionOk="0" h="26361" w="140859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3464775" y="920225"/>
              <a:ext cx="596175" cy="1592525"/>
            </a:xfrm>
            <a:custGeom>
              <a:rect b="b" l="l" r="r" t="t"/>
              <a:pathLst>
                <a:path extrusionOk="0" h="63701" w="23847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3457375" y="912825"/>
              <a:ext cx="611900" cy="1607325"/>
            </a:xfrm>
            <a:custGeom>
              <a:rect b="b" l="l" r="r" t="t"/>
              <a:pathLst>
                <a:path extrusionOk="0" h="64293" w="24476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3464775" y="920225"/>
              <a:ext cx="596175" cy="1349450"/>
            </a:xfrm>
            <a:custGeom>
              <a:rect b="b" l="l" r="r" t="t"/>
              <a:pathLst>
                <a:path extrusionOk="0" h="53978" w="23847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3457375" y="912825"/>
              <a:ext cx="611900" cy="1365175"/>
            </a:xfrm>
            <a:custGeom>
              <a:rect b="b" l="l" r="r" t="t"/>
              <a:pathLst>
                <a:path extrusionOk="0" h="54607" w="24476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2712425" y="920225"/>
              <a:ext cx="2101800" cy="1269975"/>
            </a:xfrm>
            <a:custGeom>
              <a:rect b="b" l="l" r="r" t="t"/>
              <a:pathLst>
                <a:path extrusionOk="0" h="50799" w="84072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2705025" y="912825"/>
              <a:ext cx="2116600" cy="1284750"/>
            </a:xfrm>
            <a:custGeom>
              <a:rect b="b" l="l" r="r" t="t"/>
              <a:pathLst>
                <a:path extrusionOk="0" h="51390" w="84664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2535900" y="774200"/>
              <a:ext cx="2453925" cy="1269025"/>
            </a:xfrm>
            <a:custGeom>
              <a:rect b="b" l="l" r="r" t="t"/>
              <a:pathLst>
                <a:path extrusionOk="0" h="50761" w="98157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9"/>
            <p:cNvSpPr/>
            <p:nvPr/>
          </p:nvSpPr>
          <p:spPr>
            <a:xfrm>
              <a:off x="2528500" y="765875"/>
              <a:ext cx="2469650" cy="1284750"/>
            </a:xfrm>
            <a:custGeom>
              <a:rect b="b" l="l" r="r" t="t"/>
              <a:pathLst>
                <a:path extrusionOk="0" h="51390" w="98786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9"/>
            <p:cNvSpPr/>
            <p:nvPr/>
          </p:nvSpPr>
          <p:spPr>
            <a:xfrm>
              <a:off x="2673600" y="862000"/>
              <a:ext cx="2179450" cy="1093425"/>
            </a:xfrm>
            <a:custGeom>
              <a:rect b="b" l="l" r="r" t="t"/>
              <a:pathLst>
                <a:path extrusionOk="0" h="43737" w="87178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9"/>
            <p:cNvSpPr/>
            <p:nvPr/>
          </p:nvSpPr>
          <p:spPr>
            <a:xfrm>
              <a:off x="2665275" y="853675"/>
              <a:ext cx="2196100" cy="1109150"/>
            </a:xfrm>
            <a:custGeom>
              <a:rect b="b" l="l" r="r" t="t"/>
              <a:pathLst>
                <a:path extrusionOk="0" h="44366" w="87844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9"/>
            <p:cNvSpPr/>
            <p:nvPr/>
          </p:nvSpPr>
          <p:spPr>
            <a:xfrm>
              <a:off x="4701450" y="975675"/>
              <a:ext cx="62875" cy="15750"/>
            </a:xfrm>
            <a:custGeom>
              <a:rect b="b" l="l" r="r" t="t"/>
              <a:pathLst>
                <a:path extrusionOk="0" h="630" w="2515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9"/>
            <p:cNvSpPr/>
            <p:nvPr/>
          </p:nvSpPr>
          <p:spPr>
            <a:xfrm>
              <a:off x="4382575" y="975675"/>
              <a:ext cx="274525" cy="15750"/>
            </a:xfrm>
            <a:custGeom>
              <a:rect b="b" l="l" r="r" t="t"/>
              <a:pathLst>
                <a:path extrusionOk="0" h="630" w="10981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9"/>
            <p:cNvSpPr/>
            <p:nvPr/>
          </p:nvSpPr>
          <p:spPr>
            <a:xfrm>
              <a:off x="3640375" y="975675"/>
              <a:ext cx="672900" cy="15750"/>
            </a:xfrm>
            <a:custGeom>
              <a:rect b="b" l="l" r="r" t="t"/>
              <a:pathLst>
                <a:path extrusionOk="0" h="630" w="26916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2927775" y="975675"/>
              <a:ext cx="664575" cy="15750"/>
            </a:xfrm>
            <a:custGeom>
              <a:rect b="b" l="l" r="r" t="t"/>
              <a:pathLst>
                <a:path extrusionOk="0" h="630" w="26583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2762325" y="975675"/>
              <a:ext cx="87850" cy="15750"/>
            </a:xfrm>
            <a:custGeom>
              <a:rect b="b" l="l" r="r" t="t"/>
              <a:pathLst>
                <a:path extrusionOk="0" h="630" w="3514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4518425" y="1107850"/>
              <a:ext cx="245900" cy="14800"/>
            </a:xfrm>
            <a:custGeom>
              <a:rect b="b" l="l" r="r" t="t"/>
              <a:pathLst>
                <a:path extrusionOk="0" h="592" w="9836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3946325" y="1107850"/>
              <a:ext cx="537025" cy="14800"/>
            </a:xfrm>
            <a:custGeom>
              <a:rect b="b" l="l" r="r" t="t"/>
              <a:pathLst>
                <a:path extrusionOk="0" h="592" w="21481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3805825" y="1107850"/>
              <a:ext cx="83200" cy="14800"/>
            </a:xfrm>
            <a:custGeom>
              <a:rect b="b" l="l" r="r" t="t"/>
              <a:pathLst>
                <a:path extrusionOk="0" h="592" w="3328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3653325" y="1107850"/>
              <a:ext cx="125725" cy="14800"/>
            </a:xfrm>
            <a:custGeom>
              <a:rect b="b" l="l" r="r" t="t"/>
              <a:pathLst>
                <a:path extrusionOk="0" h="592" w="5029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3131125" y="1107850"/>
              <a:ext cx="490800" cy="14800"/>
            </a:xfrm>
            <a:custGeom>
              <a:rect b="b" l="l" r="r" t="t"/>
              <a:pathLst>
                <a:path extrusionOk="0" h="592" w="19632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2762325" y="1107850"/>
              <a:ext cx="320750" cy="14800"/>
            </a:xfrm>
            <a:custGeom>
              <a:rect b="b" l="l" r="r" t="t"/>
              <a:pathLst>
                <a:path extrusionOk="0" h="592" w="1283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4696825" y="1239100"/>
              <a:ext cx="67500" cy="15725"/>
            </a:xfrm>
            <a:custGeom>
              <a:rect b="b" l="l" r="r" t="t"/>
              <a:pathLst>
                <a:path extrusionOk="0" h="629" w="270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3585850" y="1239100"/>
              <a:ext cx="1058300" cy="15725"/>
            </a:xfrm>
            <a:custGeom>
              <a:rect b="b" l="l" r="r" t="t"/>
              <a:pathLst>
                <a:path extrusionOk="0" h="629" w="423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3327050" y="1239100"/>
              <a:ext cx="201525" cy="15725"/>
            </a:xfrm>
            <a:custGeom>
              <a:rect b="b" l="l" r="r" t="t"/>
              <a:pathLst>
                <a:path extrusionOk="0" h="629" w="8061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2762325" y="1239100"/>
              <a:ext cx="448300" cy="15725"/>
            </a:xfrm>
            <a:custGeom>
              <a:rect b="b" l="l" r="r" t="t"/>
              <a:pathLst>
                <a:path extrusionOk="0" h="629" w="17932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4650600" y="1371275"/>
              <a:ext cx="113725" cy="15725"/>
            </a:xfrm>
            <a:custGeom>
              <a:rect b="b" l="l" r="r" t="t"/>
              <a:pathLst>
                <a:path extrusionOk="0" h="629" w="454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4408450" y="1371275"/>
              <a:ext cx="134050" cy="15725"/>
            </a:xfrm>
            <a:custGeom>
              <a:rect b="b" l="l" r="r" t="t"/>
              <a:pathLst>
                <a:path extrusionOk="0" h="629" w="5362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4238375" y="1371275"/>
              <a:ext cx="125725" cy="15725"/>
            </a:xfrm>
            <a:custGeom>
              <a:rect b="b" l="l" r="r" t="t"/>
              <a:pathLst>
                <a:path extrusionOk="0" h="629" w="5029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4005475" y="1371275"/>
              <a:ext cx="184875" cy="15725"/>
            </a:xfrm>
            <a:custGeom>
              <a:rect b="b" l="l" r="r" t="t"/>
              <a:pathLst>
                <a:path extrusionOk="0" h="629" w="7395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3823400" y="1371275"/>
              <a:ext cx="146975" cy="15725"/>
            </a:xfrm>
            <a:custGeom>
              <a:rect b="b" l="l" r="r" t="t"/>
              <a:pathLst>
                <a:path extrusionOk="0" h="629" w="5879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9"/>
            <p:cNvSpPr/>
            <p:nvPr/>
          </p:nvSpPr>
          <p:spPr>
            <a:xfrm>
              <a:off x="3704150" y="1371275"/>
              <a:ext cx="96150" cy="15725"/>
            </a:xfrm>
            <a:custGeom>
              <a:rect b="b" l="l" r="r" t="t"/>
              <a:pathLst>
                <a:path extrusionOk="0" h="629" w="3846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9"/>
            <p:cNvSpPr/>
            <p:nvPr/>
          </p:nvSpPr>
          <p:spPr>
            <a:xfrm>
              <a:off x="3148675" y="1371275"/>
              <a:ext cx="524075" cy="15725"/>
            </a:xfrm>
            <a:custGeom>
              <a:rect b="b" l="l" r="r" t="t"/>
              <a:pathLst>
                <a:path extrusionOk="0" h="629" w="20963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2762325" y="1371275"/>
              <a:ext cx="359575" cy="15725"/>
            </a:xfrm>
            <a:custGeom>
              <a:rect b="b" l="l" r="r" t="t"/>
              <a:pathLst>
                <a:path extrusionOk="0" h="629" w="14383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3853900" y="1569975"/>
              <a:ext cx="158075" cy="15750"/>
            </a:xfrm>
            <a:custGeom>
              <a:rect b="b" l="l" r="r" t="t"/>
              <a:pathLst>
                <a:path extrusionOk="0" h="630" w="632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3498050" y="1569975"/>
              <a:ext cx="340150" cy="15750"/>
            </a:xfrm>
            <a:custGeom>
              <a:rect b="b" l="l" r="r" t="t"/>
              <a:pathLst>
                <a:path extrusionOk="0" h="630" w="13606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9"/>
            <p:cNvSpPr/>
            <p:nvPr/>
          </p:nvSpPr>
          <p:spPr>
            <a:xfrm>
              <a:off x="3411175" y="1569975"/>
              <a:ext cx="57325" cy="15750"/>
            </a:xfrm>
            <a:custGeom>
              <a:rect b="b" l="l" r="r" t="t"/>
              <a:pathLst>
                <a:path extrusionOk="0" h="630" w="229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9"/>
            <p:cNvSpPr/>
            <p:nvPr/>
          </p:nvSpPr>
          <p:spPr>
            <a:xfrm>
              <a:off x="3315975" y="1569975"/>
              <a:ext cx="84125" cy="15750"/>
            </a:xfrm>
            <a:custGeom>
              <a:rect b="b" l="l" r="r" t="t"/>
              <a:pathLst>
                <a:path extrusionOk="0" h="630" w="3365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2991550" y="1569975"/>
              <a:ext cx="310575" cy="15750"/>
            </a:xfrm>
            <a:custGeom>
              <a:rect b="b" l="l" r="r" t="t"/>
              <a:pathLst>
                <a:path extrusionOk="0" h="630" w="12423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2762325" y="1569975"/>
              <a:ext cx="205225" cy="15750"/>
            </a:xfrm>
            <a:custGeom>
              <a:rect b="b" l="l" r="r" t="t"/>
              <a:pathLst>
                <a:path extrusionOk="0" h="630" w="8209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3964800" y="1702150"/>
              <a:ext cx="47175" cy="14825"/>
            </a:xfrm>
            <a:custGeom>
              <a:rect b="b" l="l" r="r" t="t"/>
              <a:pathLst>
                <a:path extrusionOk="0" h="593" w="1887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3273450" y="1702150"/>
              <a:ext cx="664575" cy="14825"/>
            </a:xfrm>
            <a:custGeom>
              <a:rect b="b" l="l" r="r" t="t"/>
              <a:pathLst>
                <a:path extrusionOk="0" h="593" w="26583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3112625" y="1702150"/>
              <a:ext cx="132200" cy="14825"/>
            </a:xfrm>
            <a:custGeom>
              <a:rect b="b" l="l" r="r" t="t"/>
              <a:pathLst>
                <a:path extrusionOk="0" h="593" w="5288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2762325" y="1702150"/>
              <a:ext cx="284700" cy="14825"/>
            </a:xfrm>
            <a:custGeom>
              <a:rect b="b" l="l" r="r" t="t"/>
              <a:pathLst>
                <a:path extrusionOk="0" h="593" w="11388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3936150" y="1833400"/>
              <a:ext cx="75825" cy="15725"/>
            </a:xfrm>
            <a:custGeom>
              <a:rect b="b" l="l" r="r" t="t"/>
              <a:pathLst>
                <a:path extrusionOk="0" h="629" w="303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3785500" y="1833400"/>
              <a:ext cx="88750" cy="15725"/>
            </a:xfrm>
            <a:custGeom>
              <a:rect b="b" l="l" r="r" t="t"/>
              <a:pathLst>
                <a:path extrusionOk="0" h="629" w="355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3680125" y="1833400"/>
              <a:ext cx="84125" cy="15725"/>
            </a:xfrm>
            <a:custGeom>
              <a:rect b="b" l="l" r="r" t="t"/>
              <a:pathLst>
                <a:path extrusionOk="0" h="629" w="3365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9"/>
            <p:cNvSpPr/>
            <p:nvPr/>
          </p:nvSpPr>
          <p:spPr>
            <a:xfrm>
              <a:off x="3535025" y="1833400"/>
              <a:ext cx="121100" cy="15725"/>
            </a:xfrm>
            <a:custGeom>
              <a:rect b="b" l="l" r="r" t="t"/>
              <a:pathLst>
                <a:path extrusionOk="0" h="629" w="4844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3421325" y="1833400"/>
              <a:ext cx="97075" cy="15725"/>
            </a:xfrm>
            <a:custGeom>
              <a:rect b="b" l="l" r="r" t="t"/>
              <a:pathLst>
                <a:path extrusionOk="0" h="629" w="388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3347400" y="1833400"/>
              <a:ext cx="65650" cy="15725"/>
            </a:xfrm>
            <a:custGeom>
              <a:rect b="b" l="l" r="r" t="t"/>
              <a:pathLst>
                <a:path extrusionOk="0" h="629" w="2626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3002650" y="1833400"/>
              <a:ext cx="331825" cy="15725"/>
            </a:xfrm>
            <a:custGeom>
              <a:rect b="b" l="l" r="r" t="t"/>
              <a:pathLst>
                <a:path extrusionOk="0" h="629" w="1327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2762325" y="1833400"/>
              <a:ext cx="229250" cy="15725"/>
            </a:xfrm>
            <a:custGeom>
              <a:rect b="b" l="l" r="r" t="t"/>
              <a:pathLst>
                <a:path extrusionOk="0" h="629" w="917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3726350" y="20672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3718950" y="2058925"/>
              <a:ext cx="88750" cy="88750"/>
            </a:xfrm>
            <a:custGeom>
              <a:rect b="b" l="l" r="r" t="t"/>
              <a:pathLst>
                <a:path extrusionOk="0" h="3550" w="355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2028475" y="3650500"/>
              <a:ext cx="3505750" cy="189500"/>
            </a:xfrm>
            <a:custGeom>
              <a:rect b="b" l="l" r="r" t="t"/>
              <a:pathLst>
                <a:path extrusionOk="0" h="7580" w="14023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2021075" y="3643125"/>
              <a:ext cx="3521475" cy="204275"/>
            </a:xfrm>
            <a:custGeom>
              <a:rect b="b" l="l" r="r" t="t"/>
              <a:pathLst>
                <a:path extrusionOk="0" h="8171" w="140859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1668925" y="2418450"/>
              <a:ext cx="4230400" cy="734825"/>
            </a:xfrm>
            <a:custGeom>
              <a:rect b="b" l="l" r="r" t="t"/>
              <a:pathLst>
                <a:path extrusionOk="0" h="29393" w="169216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1661525" y="2410150"/>
              <a:ext cx="4246100" cy="750525"/>
            </a:xfrm>
            <a:custGeom>
              <a:rect b="b" l="l" r="r" t="t"/>
              <a:pathLst>
                <a:path extrusionOk="0" h="30021" w="169844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2122750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2396325" y="26218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5047125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4772600" y="2621800"/>
              <a:ext cx="410400" cy="244950"/>
            </a:xfrm>
            <a:custGeom>
              <a:rect b="b" l="l" r="r" t="t"/>
              <a:pathLst>
                <a:path extrusionOk="0" h="9798" w="16416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9"/>
            <p:cNvSpPr/>
            <p:nvPr/>
          </p:nvSpPr>
          <p:spPr>
            <a:xfrm>
              <a:off x="1668925" y="2795550"/>
              <a:ext cx="863300" cy="854975"/>
            </a:xfrm>
            <a:custGeom>
              <a:rect b="b" l="l" r="r" t="t"/>
              <a:pathLst>
                <a:path extrusionOk="0" h="34199" w="34532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9"/>
            <p:cNvSpPr/>
            <p:nvPr/>
          </p:nvSpPr>
          <p:spPr>
            <a:xfrm>
              <a:off x="1661525" y="2788175"/>
              <a:ext cx="879000" cy="870675"/>
            </a:xfrm>
            <a:custGeom>
              <a:rect b="b" l="l" r="r" t="t"/>
              <a:pathLst>
                <a:path extrusionOk="0" h="34827" w="3516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56442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9"/>
            <p:cNvSpPr/>
            <p:nvPr/>
          </p:nvSpPr>
          <p:spPr>
            <a:xfrm>
              <a:off x="557050" y="2509725"/>
              <a:ext cx="651625" cy="2453275"/>
            </a:xfrm>
            <a:custGeom>
              <a:rect b="b" l="l" r="r" t="t"/>
              <a:pathLst>
                <a:path extrusionOk="0" h="98131" w="26065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9"/>
            <p:cNvSpPr/>
            <p:nvPr/>
          </p:nvSpPr>
          <p:spPr>
            <a:xfrm>
              <a:off x="637897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6371600" y="2509725"/>
              <a:ext cx="650700" cy="2453275"/>
            </a:xfrm>
            <a:custGeom>
              <a:rect b="b" l="l" r="r" t="t"/>
              <a:pathLst>
                <a:path extrusionOk="0" h="98131" w="26028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9"/>
            <p:cNvSpPr/>
            <p:nvPr/>
          </p:nvSpPr>
          <p:spPr>
            <a:xfrm>
              <a:off x="564425" y="2517350"/>
              <a:ext cx="1469625" cy="1546325"/>
            </a:xfrm>
            <a:custGeom>
              <a:rect b="b" l="l" r="r" t="t"/>
              <a:pathLst>
                <a:path extrusionOk="0" h="61853" w="58785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9"/>
            <p:cNvSpPr/>
            <p:nvPr/>
          </p:nvSpPr>
          <p:spPr>
            <a:xfrm>
              <a:off x="556125" y="2509600"/>
              <a:ext cx="1487150" cy="1562075"/>
            </a:xfrm>
            <a:custGeom>
              <a:rect b="b" l="l" r="r" t="t"/>
              <a:pathLst>
                <a:path extrusionOk="0" h="62483" w="59486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5038800" y="2795550"/>
              <a:ext cx="861425" cy="854975"/>
            </a:xfrm>
            <a:custGeom>
              <a:rect b="b" l="l" r="r" t="t"/>
              <a:pathLst>
                <a:path extrusionOk="0" h="34199" w="34457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9"/>
            <p:cNvSpPr/>
            <p:nvPr/>
          </p:nvSpPr>
          <p:spPr>
            <a:xfrm>
              <a:off x="5030475" y="2788175"/>
              <a:ext cx="878075" cy="870675"/>
            </a:xfrm>
            <a:custGeom>
              <a:rect b="b" l="l" r="r" t="t"/>
              <a:pathLst>
                <a:path extrusionOk="0" h="34827" w="35123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9"/>
            <p:cNvSpPr/>
            <p:nvPr/>
          </p:nvSpPr>
          <p:spPr>
            <a:xfrm>
              <a:off x="5583200" y="3053425"/>
              <a:ext cx="129400" cy="107250"/>
            </a:xfrm>
            <a:custGeom>
              <a:rect b="b" l="l" r="r" t="t"/>
              <a:pathLst>
                <a:path extrusionOk="0" h="4290" w="5176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9"/>
            <p:cNvSpPr/>
            <p:nvPr/>
          </p:nvSpPr>
          <p:spPr>
            <a:xfrm>
              <a:off x="5375225" y="3075625"/>
              <a:ext cx="122950" cy="102600"/>
            </a:xfrm>
            <a:custGeom>
              <a:rect b="b" l="l" r="r" t="t"/>
              <a:pathLst>
                <a:path extrusionOk="0" h="4104" w="4918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9"/>
            <p:cNvSpPr/>
            <p:nvPr/>
          </p:nvSpPr>
          <p:spPr>
            <a:xfrm>
              <a:off x="5415900" y="2996125"/>
              <a:ext cx="111850" cy="73050"/>
            </a:xfrm>
            <a:custGeom>
              <a:rect b="b" l="l" r="r" t="t"/>
              <a:pathLst>
                <a:path extrusionOk="0" h="2922" w="4474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9"/>
            <p:cNvSpPr/>
            <p:nvPr/>
          </p:nvSpPr>
          <p:spPr>
            <a:xfrm>
              <a:off x="5520350" y="2983200"/>
              <a:ext cx="112775" cy="74875"/>
            </a:xfrm>
            <a:custGeom>
              <a:rect b="b" l="l" r="r" t="t"/>
              <a:pathLst>
                <a:path extrusionOk="0" h="2995" w="4511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9"/>
            <p:cNvSpPr/>
            <p:nvPr/>
          </p:nvSpPr>
          <p:spPr>
            <a:xfrm>
              <a:off x="5276325" y="3085775"/>
              <a:ext cx="118350" cy="101700"/>
            </a:xfrm>
            <a:custGeom>
              <a:rect b="b" l="l" r="r" t="t"/>
              <a:pathLst>
                <a:path extrusionOk="0" h="4068" w="4734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9"/>
            <p:cNvSpPr/>
            <p:nvPr/>
          </p:nvSpPr>
          <p:spPr>
            <a:xfrm>
              <a:off x="5535125" y="3168050"/>
              <a:ext cx="132200" cy="119250"/>
            </a:xfrm>
            <a:custGeom>
              <a:rect b="b" l="l" r="r" t="t"/>
              <a:pathLst>
                <a:path extrusionOk="0" h="4770" w="5288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9"/>
            <p:cNvSpPr/>
            <p:nvPr/>
          </p:nvSpPr>
          <p:spPr>
            <a:xfrm>
              <a:off x="5295750" y="3308525"/>
              <a:ext cx="115550" cy="81375"/>
            </a:xfrm>
            <a:custGeom>
              <a:rect b="b" l="l" r="r" t="t"/>
              <a:pathLst>
                <a:path extrusionOk="0" h="3255" w="4622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9"/>
            <p:cNvSpPr/>
            <p:nvPr/>
          </p:nvSpPr>
          <p:spPr>
            <a:xfrm>
              <a:off x="5478750" y="3064525"/>
              <a:ext cx="123875" cy="104475"/>
            </a:xfrm>
            <a:custGeom>
              <a:rect b="b" l="l" r="r" t="t"/>
              <a:pathLst>
                <a:path extrusionOk="0" h="4179" w="4955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9"/>
            <p:cNvSpPr/>
            <p:nvPr/>
          </p:nvSpPr>
          <p:spPr>
            <a:xfrm>
              <a:off x="5624775" y="2969325"/>
              <a:ext cx="121100" cy="78575"/>
            </a:xfrm>
            <a:custGeom>
              <a:rect b="b" l="l" r="r" t="t"/>
              <a:pathLst>
                <a:path extrusionOk="0" h="3143" w="4844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9"/>
            <p:cNvSpPr/>
            <p:nvPr/>
          </p:nvSpPr>
          <p:spPr>
            <a:xfrm>
              <a:off x="5193150" y="3315000"/>
              <a:ext cx="115550" cy="74900"/>
            </a:xfrm>
            <a:custGeom>
              <a:rect b="b" l="l" r="r" t="t"/>
              <a:pathLst>
                <a:path extrusionOk="0" h="2996" w="4622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9"/>
            <p:cNvSpPr/>
            <p:nvPr/>
          </p:nvSpPr>
          <p:spPr>
            <a:xfrm>
              <a:off x="5320700" y="3009075"/>
              <a:ext cx="102625" cy="69325"/>
            </a:xfrm>
            <a:custGeom>
              <a:rect b="b" l="l" r="r" t="t"/>
              <a:pathLst>
                <a:path extrusionOk="0" h="2773" w="4105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9"/>
            <p:cNvSpPr/>
            <p:nvPr/>
          </p:nvSpPr>
          <p:spPr>
            <a:xfrm>
              <a:off x="5497225" y="3297450"/>
              <a:ext cx="119275" cy="92450"/>
            </a:xfrm>
            <a:custGeom>
              <a:rect b="b" l="l" r="r" t="t"/>
              <a:pathLst>
                <a:path extrusionOk="0" h="3698" w="4771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9"/>
            <p:cNvSpPr/>
            <p:nvPr/>
          </p:nvSpPr>
          <p:spPr>
            <a:xfrm>
              <a:off x="5432525" y="3177275"/>
              <a:ext cx="128500" cy="115575"/>
            </a:xfrm>
            <a:custGeom>
              <a:rect b="b" l="l" r="r" t="t"/>
              <a:pathLst>
                <a:path extrusionOk="0" h="4623" w="514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9"/>
            <p:cNvSpPr/>
            <p:nvPr/>
          </p:nvSpPr>
          <p:spPr>
            <a:xfrm>
              <a:off x="5329950" y="3185600"/>
              <a:ext cx="126650" cy="112800"/>
            </a:xfrm>
            <a:custGeom>
              <a:rect b="b" l="l" r="r" t="t"/>
              <a:pathLst>
                <a:path extrusionOk="0" h="4512" w="5066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9"/>
            <p:cNvSpPr/>
            <p:nvPr/>
          </p:nvSpPr>
          <p:spPr>
            <a:xfrm>
              <a:off x="5228275" y="3194850"/>
              <a:ext cx="124800" cy="110000"/>
            </a:xfrm>
            <a:custGeom>
              <a:rect b="b" l="l" r="r" t="t"/>
              <a:pathLst>
                <a:path extrusionOk="0" h="4400" w="4992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9"/>
            <p:cNvSpPr/>
            <p:nvPr/>
          </p:nvSpPr>
          <p:spPr>
            <a:xfrm>
              <a:off x="5396500" y="3302975"/>
              <a:ext cx="117400" cy="86925"/>
            </a:xfrm>
            <a:custGeom>
              <a:rect b="b" l="l" r="r" t="t"/>
              <a:pathLst>
                <a:path extrusionOk="0" h="3477" w="4696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9"/>
            <p:cNvSpPr/>
            <p:nvPr/>
          </p:nvSpPr>
          <p:spPr>
            <a:xfrm>
              <a:off x="5535125" y="2517350"/>
              <a:ext cx="1469600" cy="1546325"/>
            </a:xfrm>
            <a:custGeom>
              <a:rect b="b" l="l" r="r" t="t"/>
              <a:pathLst>
                <a:path extrusionOk="0" h="61853" w="58784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9"/>
            <p:cNvSpPr/>
            <p:nvPr/>
          </p:nvSpPr>
          <p:spPr>
            <a:xfrm>
              <a:off x="5525875" y="2509600"/>
              <a:ext cx="1487175" cy="1562075"/>
            </a:xfrm>
            <a:custGeom>
              <a:rect b="b" l="l" r="r" t="t"/>
              <a:pathLst>
                <a:path extrusionOk="0" h="62483" w="59487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9"/>
            <p:cNvSpPr/>
            <p:nvPr/>
          </p:nvSpPr>
          <p:spPr>
            <a:xfrm>
              <a:off x="2453625" y="2391650"/>
              <a:ext cx="2670225" cy="1257025"/>
            </a:xfrm>
            <a:custGeom>
              <a:rect b="b" l="l" r="r" t="t"/>
              <a:pathLst>
                <a:path extrusionOk="0" h="50281" w="106809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9"/>
            <p:cNvSpPr/>
            <p:nvPr/>
          </p:nvSpPr>
          <p:spPr>
            <a:xfrm>
              <a:off x="2446225" y="2384250"/>
              <a:ext cx="2685950" cy="1272750"/>
            </a:xfrm>
            <a:custGeom>
              <a:rect b="b" l="l" r="r" t="t"/>
              <a:pathLst>
                <a:path extrusionOk="0" h="50910" w="107438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9"/>
            <p:cNvSpPr/>
            <p:nvPr/>
          </p:nvSpPr>
          <p:spPr>
            <a:xfrm>
              <a:off x="2453625" y="2391650"/>
              <a:ext cx="1203425" cy="1257025"/>
            </a:xfrm>
            <a:custGeom>
              <a:rect b="b" l="l" r="r" t="t"/>
              <a:pathLst>
                <a:path extrusionOk="0" h="50281" w="48137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9"/>
            <p:cNvSpPr/>
            <p:nvPr/>
          </p:nvSpPr>
          <p:spPr>
            <a:xfrm>
              <a:off x="2446225" y="2384250"/>
              <a:ext cx="1203425" cy="1272750"/>
            </a:xfrm>
            <a:custGeom>
              <a:rect b="b" l="l" r="r" t="t"/>
              <a:pathLst>
                <a:path extrusionOk="0" h="50910" w="48137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9"/>
            <p:cNvSpPr/>
            <p:nvPr/>
          </p:nvSpPr>
          <p:spPr>
            <a:xfrm>
              <a:off x="4618250" y="2603325"/>
              <a:ext cx="289325" cy="265275"/>
            </a:xfrm>
            <a:custGeom>
              <a:rect b="b" l="l" r="r" t="t"/>
              <a:pathLst>
                <a:path extrusionOk="0" h="10611" w="11573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9"/>
            <p:cNvSpPr/>
            <p:nvPr/>
          </p:nvSpPr>
          <p:spPr>
            <a:xfrm>
              <a:off x="4609950" y="2595000"/>
              <a:ext cx="305025" cy="281000"/>
            </a:xfrm>
            <a:custGeom>
              <a:rect b="b" l="l" r="r" t="t"/>
              <a:pathLst>
                <a:path extrusionOk="0" h="11240" w="12201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9"/>
            <p:cNvSpPr/>
            <p:nvPr/>
          </p:nvSpPr>
          <p:spPr>
            <a:xfrm>
              <a:off x="4638600" y="2621800"/>
              <a:ext cx="248650" cy="227400"/>
            </a:xfrm>
            <a:custGeom>
              <a:rect b="b" l="l" r="r" t="t"/>
              <a:pathLst>
                <a:path extrusionOk="0" h="9096" w="9946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9"/>
            <p:cNvSpPr/>
            <p:nvPr/>
          </p:nvSpPr>
          <p:spPr>
            <a:xfrm>
              <a:off x="4631200" y="2614400"/>
              <a:ext cx="263425" cy="243100"/>
            </a:xfrm>
            <a:custGeom>
              <a:rect b="b" l="l" r="r" t="t"/>
              <a:pathLst>
                <a:path extrusionOk="0" h="9724" w="10537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9"/>
            <p:cNvSpPr/>
            <p:nvPr/>
          </p:nvSpPr>
          <p:spPr>
            <a:xfrm>
              <a:off x="913800" y="2888150"/>
              <a:ext cx="246800" cy="260350"/>
            </a:xfrm>
            <a:custGeom>
              <a:rect b="b" l="l" r="r" t="t"/>
              <a:pathLst>
                <a:path extrusionOk="0" h="10414" w="9872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9"/>
            <p:cNvSpPr/>
            <p:nvPr/>
          </p:nvSpPr>
          <p:spPr>
            <a:xfrm>
              <a:off x="920275" y="2880600"/>
              <a:ext cx="232950" cy="275450"/>
            </a:xfrm>
            <a:custGeom>
              <a:rect b="b" l="l" r="r" t="t"/>
              <a:pathLst>
                <a:path extrusionOk="0" h="11018" w="9318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9"/>
            <p:cNvSpPr/>
            <p:nvPr/>
          </p:nvSpPr>
          <p:spPr>
            <a:xfrm>
              <a:off x="931375" y="2906950"/>
              <a:ext cx="211675" cy="222725"/>
            </a:xfrm>
            <a:custGeom>
              <a:rect b="b" l="l" r="r" t="t"/>
              <a:pathLst>
                <a:path extrusionOk="0" h="8909" w="8467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9"/>
            <p:cNvSpPr/>
            <p:nvPr/>
          </p:nvSpPr>
          <p:spPr>
            <a:xfrm>
              <a:off x="935975" y="2899075"/>
              <a:ext cx="201525" cy="238500"/>
            </a:xfrm>
            <a:custGeom>
              <a:rect b="b" l="l" r="r" t="t"/>
              <a:pathLst>
                <a:path extrusionOk="0" h="9540" w="8061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254850" y="2924675"/>
              <a:ext cx="196900" cy="207625"/>
            </a:xfrm>
            <a:custGeom>
              <a:rect b="b" l="l" r="r" t="t"/>
              <a:pathLst>
                <a:path extrusionOk="0" h="8305" w="7876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9"/>
            <p:cNvSpPr/>
            <p:nvPr/>
          </p:nvSpPr>
          <p:spPr>
            <a:xfrm>
              <a:off x="1259475" y="2916650"/>
              <a:ext cx="188575" cy="223700"/>
            </a:xfrm>
            <a:custGeom>
              <a:rect b="b" l="l" r="r" t="t"/>
              <a:pathLst>
                <a:path extrusionOk="0" h="8948" w="7543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9"/>
            <p:cNvSpPr/>
            <p:nvPr/>
          </p:nvSpPr>
          <p:spPr>
            <a:xfrm>
              <a:off x="1268725" y="2939350"/>
              <a:ext cx="169150" cy="178300"/>
            </a:xfrm>
            <a:custGeom>
              <a:rect b="b" l="l" r="r" t="t"/>
              <a:pathLst>
                <a:path extrusionOk="0" h="7132" w="6766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1271500" y="2931425"/>
              <a:ext cx="163625" cy="194125"/>
            </a:xfrm>
            <a:custGeom>
              <a:rect b="b" l="l" r="r" t="t"/>
              <a:pathLst>
                <a:path extrusionOk="0" h="7765" w="6545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9"/>
            <p:cNvSpPr/>
            <p:nvPr/>
          </p:nvSpPr>
          <p:spPr>
            <a:xfrm>
              <a:off x="1540450" y="2960750"/>
              <a:ext cx="151600" cy="159500"/>
            </a:xfrm>
            <a:custGeom>
              <a:rect b="b" l="l" r="r" t="t"/>
              <a:pathLst>
                <a:path extrusionOk="0" h="6380" w="6064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9"/>
            <p:cNvSpPr/>
            <p:nvPr/>
          </p:nvSpPr>
          <p:spPr>
            <a:xfrm>
              <a:off x="1542300" y="2952675"/>
              <a:ext cx="147900" cy="174725"/>
            </a:xfrm>
            <a:custGeom>
              <a:rect b="b" l="l" r="r" t="t"/>
              <a:pathLst>
                <a:path extrusionOk="0" h="6989" w="5916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1551550" y="2972325"/>
              <a:ext cx="129425" cy="136350"/>
            </a:xfrm>
            <a:custGeom>
              <a:rect b="b" l="l" r="r" t="t"/>
              <a:pathLst>
                <a:path extrusionOk="0" h="5454" w="5177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9"/>
            <p:cNvSpPr/>
            <p:nvPr/>
          </p:nvSpPr>
          <p:spPr>
            <a:xfrm>
              <a:off x="1551550" y="2963775"/>
              <a:ext cx="129425" cy="152525"/>
            </a:xfrm>
            <a:custGeom>
              <a:rect b="b" l="l" r="r" t="t"/>
              <a:pathLst>
                <a:path extrusionOk="0" h="6101" w="5177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9"/>
            <p:cNvSpPr/>
            <p:nvPr/>
          </p:nvSpPr>
          <p:spPr>
            <a:xfrm>
              <a:off x="4390900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9"/>
            <p:cNvSpPr/>
            <p:nvPr/>
          </p:nvSpPr>
          <p:spPr>
            <a:xfrm>
              <a:off x="4291075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9"/>
            <p:cNvSpPr/>
            <p:nvPr/>
          </p:nvSpPr>
          <p:spPr>
            <a:xfrm>
              <a:off x="4190325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9"/>
            <p:cNvSpPr/>
            <p:nvPr/>
          </p:nvSpPr>
          <p:spPr>
            <a:xfrm>
              <a:off x="4090500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9"/>
            <p:cNvSpPr/>
            <p:nvPr/>
          </p:nvSpPr>
          <p:spPr>
            <a:xfrm>
              <a:off x="4561875" y="2950850"/>
              <a:ext cx="378050" cy="36050"/>
            </a:xfrm>
            <a:custGeom>
              <a:rect b="b" l="l" r="r" t="t"/>
              <a:pathLst>
                <a:path extrusionOk="0" h="1442" w="15122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9"/>
            <p:cNvSpPr/>
            <p:nvPr/>
          </p:nvSpPr>
          <p:spPr>
            <a:xfrm>
              <a:off x="4561875" y="3063600"/>
              <a:ext cx="378050" cy="35150"/>
            </a:xfrm>
            <a:custGeom>
              <a:rect b="b" l="l" r="r" t="t"/>
              <a:pathLst>
                <a:path extrusionOk="0" h="1406" w="15122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9"/>
            <p:cNvSpPr/>
            <p:nvPr/>
          </p:nvSpPr>
          <p:spPr>
            <a:xfrm>
              <a:off x="2656050" y="3012775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9"/>
            <p:cNvSpPr/>
            <p:nvPr/>
          </p:nvSpPr>
          <p:spPr>
            <a:xfrm>
              <a:off x="2648650" y="3005375"/>
              <a:ext cx="174700" cy="161775"/>
            </a:xfrm>
            <a:custGeom>
              <a:rect b="b" l="l" r="r" t="t"/>
              <a:pathLst>
                <a:path extrusionOk="0" h="6471" w="6988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9"/>
            <p:cNvSpPr/>
            <p:nvPr/>
          </p:nvSpPr>
          <p:spPr>
            <a:xfrm>
              <a:off x="2644950" y="3225350"/>
              <a:ext cx="159000" cy="146050"/>
            </a:xfrm>
            <a:custGeom>
              <a:rect b="b" l="l" r="r" t="t"/>
              <a:pathLst>
                <a:path extrusionOk="0" h="5842" w="636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9"/>
            <p:cNvSpPr/>
            <p:nvPr/>
          </p:nvSpPr>
          <p:spPr>
            <a:xfrm>
              <a:off x="2636625" y="321795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9"/>
            <p:cNvSpPr/>
            <p:nvPr/>
          </p:nvSpPr>
          <p:spPr>
            <a:xfrm>
              <a:off x="2618150" y="3425000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9"/>
            <p:cNvSpPr/>
            <p:nvPr/>
          </p:nvSpPr>
          <p:spPr>
            <a:xfrm>
              <a:off x="2610750" y="341760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9"/>
            <p:cNvSpPr/>
            <p:nvPr/>
          </p:nvSpPr>
          <p:spPr>
            <a:xfrm>
              <a:off x="5515725" y="3650500"/>
              <a:ext cx="855875" cy="1305100"/>
            </a:xfrm>
            <a:custGeom>
              <a:rect b="b" l="l" r="r" t="t"/>
              <a:pathLst>
                <a:path extrusionOk="0" h="52204" w="34235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9"/>
            <p:cNvSpPr/>
            <p:nvPr/>
          </p:nvSpPr>
          <p:spPr>
            <a:xfrm>
              <a:off x="5508325" y="3642975"/>
              <a:ext cx="871600" cy="1320100"/>
            </a:xfrm>
            <a:custGeom>
              <a:rect b="b" l="l" r="r" t="t"/>
              <a:pathLst>
                <a:path extrusionOk="0" h="52804" w="34864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9"/>
            <p:cNvSpPr/>
            <p:nvPr/>
          </p:nvSpPr>
          <p:spPr>
            <a:xfrm>
              <a:off x="1200325" y="3650500"/>
              <a:ext cx="854975" cy="1305100"/>
            </a:xfrm>
            <a:custGeom>
              <a:rect b="b" l="l" r="r" t="t"/>
              <a:pathLst>
                <a:path extrusionOk="0" h="52204" w="34199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9"/>
            <p:cNvSpPr/>
            <p:nvPr/>
          </p:nvSpPr>
          <p:spPr>
            <a:xfrm>
              <a:off x="1192925" y="3642975"/>
              <a:ext cx="869775" cy="1320100"/>
            </a:xfrm>
            <a:custGeom>
              <a:rect b="b" l="l" r="r" t="t"/>
              <a:pathLst>
                <a:path extrusionOk="0" h="52804" w="34791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9"/>
            <p:cNvSpPr/>
            <p:nvPr/>
          </p:nvSpPr>
          <p:spPr>
            <a:xfrm>
              <a:off x="2685625" y="2486850"/>
              <a:ext cx="543475" cy="497275"/>
            </a:xfrm>
            <a:custGeom>
              <a:rect b="b" l="l" r="r" t="t"/>
              <a:pathLst>
                <a:path extrusionOk="0" h="19891" w="21739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9"/>
            <p:cNvSpPr/>
            <p:nvPr/>
          </p:nvSpPr>
          <p:spPr>
            <a:xfrm>
              <a:off x="2678225" y="2479450"/>
              <a:ext cx="558275" cy="513000"/>
            </a:xfrm>
            <a:custGeom>
              <a:rect b="b" l="l" r="r" t="t"/>
              <a:pathLst>
                <a:path extrusionOk="0" h="20520" w="22331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9"/>
            <p:cNvSpPr/>
            <p:nvPr/>
          </p:nvSpPr>
          <p:spPr>
            <a:xfrm>
              <a:off x="2722600" y="2520125"/>
              <a:ext cx="469550" cy="430750"/>
            </a:xfrm>
            <a:custGeom>
              <a:rect b="b" l="l" r="r" t="t"/>
              <a:pathLst>
                <a:path extrusionOk="0" h="17230" w="18782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9"/>
            <p:cNvSpPr/>
            <p:nvPr/>
          </p:nvSpPr>
          <p:spPr>
            <a:xfrm>
              <a:off x="2714275" y="2512725"/>
              <a:ext cx="485250" cy="445525"/>
            </a:xfrm>
            <a:custGeom>
              <a:rect b="b" l="l" r="r" t="t"/>
              <a:pathLst>
                <a:path extrusionOk="0" h="17821" w="1941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9"/>
            <p:cNvSpPr/>
            <p:nvPr/>
          </p:nvSpPr>
          <p:spPr>
            <a:xfrm>
              <a:off x="2772500" y="2565425"/>
              <a:ext cx="369725" cy="340150"/>
            </a:xfrm>
            <a:custGeom>
              <a:rect b="b" l="l" r="r" t="t"/>
              <a:pathLst>
                <a:path extrusionOk="0" h="13606" w="14789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9"/>
            <p:cNvSpPr/>
            <p:nvPr/>
          </p:nvSpPr>
          <p:spPr>
            <a:xfrm>
              <a:off x="2850150" y="2636600"/>
              <a:ext cx="214450" cy="197800"/>
            </a:xfrm>
            <a:custGeom>
              <a:rect b="b" l="l" r="r" t="t"/>
              <a:pathLst>
                <a:path extrusionOk="0" h="7912" w="8578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9"/>
            <p:cNvSpPr/>
            <p:nvPr/>
          </p:nvSpPr>
          <p:spPr>
            <a:xfrm>
              <a:off x="2957350" y="2520125"/>
              <a:ext cx="25" cy="430750"/>
            </a:xfrm>
            <a:custGeom>
              <a:rect b="b" l="l" r="r" t="t"/>
              <a:pathLst>
                <a:path extrusionOk="0" h="17230" w="1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2949950" y="2512725"/>
              <a:ext cx="14825" cy="445525"/>
            </a:xfrm>
            <a:custGeom>
              <a:rect b="b" l="l" r="r" t="t"/>
              <a:pathLst>
                <a:path extrusionOk="0" h="17821" w="593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9"/>
            <p:cNvSpPr/>
            <p:nvPr/>
          </p:nvSpPr>
          <p:spPr>
            <a:xfrm>
              <a:off x="2722600" y="2735475"/>
              <a:ext cx="469550" cy="25"/>
            </a:xfrm>
            <a:custGeom>
              <a:rect b="b" l="l" r="r" t="t"/>
              <a:pathLst>
                <a:path extrusionOk="0" h="1" w="18782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9"/>
            <p:cNvSpPr/>
            <p:nvPr/>
          </p:nvSpPr>
          <p:spPr>
            <a:xfrm>
              <a:off x="2714275" y="2728100"/>
              <a:ext cx="485250" cy="14800"/>
            </a:xfrm>
            <a:custGeom>
              <a:rect b="b" l="l" r="r" t="t"/>
              <a:pathLst>
                <a:path extrusionOk="0" h="592" w="1941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9"/>
            <p:cNvSpPr/>
            <p:nvPr/>
          </p:nvSpPr>
          <p:spPr>
            <a:xfrm>
              <a:off x="1932350" y="305157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9"/>
            <p:cNvSpPr/>
            <p:nvPr/>
          </p:nvSpPr>
          <p:spPr>
            <a:xfrm>
              <a:off x="1929575" y="3044200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9"/>
            <p:cNvSpPr/>
            <p:nvPr/>
          </p:nvSpPr>
          <p:spPr>
            <a:xfrm>
              <a:off x="1860250" y="3071925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9"/>
            <p:cNvSpPr/>
            <p:nvPr/>
          </p:nvSpPr>
          <p:spPr>
            <a:xfrm>
              <a:off x="1852850" y="3064525"/>
              <a:ext cx="256050" cy="74900"/>
            </a:xfrm>
            <a:custGeom>
              <a:rect b="b" l="l" r="r" t="t"/>
              <a:pathLst>
                <a:path extrusionOk="0" h="2996" w="10242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9"/>
            <p:cNvSpPr/>
            <p:nvPr/>
          </p:nvSpPr>
          <p:spPr>
            <a:xfrm>
              <a:off x="2226250" y="304512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9"/>
            <p:cNvSpPr/>
            <p:nvPr/>
          </p:nvSpPr>
          <p:spPr>
            <a:xfrm>
              <a:off x="2224400" y="3037725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9"/>
            <p:cNvSpPr/>
            <p:nvPr/>
          </p:nvSpPr>
          <p:spPr>
            <a:xfrm>
              <a:off x="2154175" y="3065450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9"/>
            <p:cNvSpPr/>
            <p:nvPr/>
          </p:nvSpPr>
          <p:spPr>
            <a:xfrm>
              <a:off x="2146775" y="3058050"/>
              <a:ext cx="256050" cy="75825"/>
            </a:xfrm>
            <a:custGeom>
              <a:rect b="b" l="l" r="r" t="t"/>
              <a:pathLst>
                <a:path extrusionOk="0" h="3033" w="10242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9"/>
            <p:cNvSpPr/>
            <p:nvPr/>
          </p:nvSpPr>
          <p:spPr>
            <a:xfrm>
              <a:off x="6411325" y="2750350"/>
              <a:ext cx="307800" cy="342775"/>
            </a:xfrm>
            <a:custGeom>
              <a:rect b="b" l="l" r="r" t="t"/>
              <a:pathLst>
                <a:path extrusionOk="0" h="13711" w="12312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9"/>
            <p:cNvSpPr/>
            <p:nvPr/>
          </p:nvSpPr>
          <p:spPr>
            <a:xfrm>
              <a:off x="6421500" y="2742875"/>
              <a:ext cx="288400" cy="358650"/>
            </a:xfrm>
            <a:custGeom>
              <a:rect b="b" l="l" r="r" t="t"/>
              <a:pathLst>
                <a:path extrusionOk="0" h="14346" w="11536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9"/>
            <p:cNvSpPr/>
            <p:nvPr/>
          </p:nvSpPr>
          <p:spPr>
            <a:xfrm>
              <a:off x="6367900" y="2718725"/>
              <a:ext cx="380800" cy="356000"/>
            </a:xfrm>
            <a:custGeom>
              <a:rect b="b" l="l" r="r" t="t"/>
              <a:pathLst>
                <a:path extrusionOk="0" h="14240" w="15232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9"/>
            <p:cNvSpPr/>
            <p:nvPr/>
          </p:nvSpPr>
          <p:spPr>
            <a:xfrm>
              <a:off x="6007425" y="2810625"/>
              <a:ext cx="244025" cy="272225"/>
            </a:xfrm>
            <a:custGeom>
              <a:rect b="b" l="l" r="r" t="t"/>
              <a:pathLst>
                <a:path extrusionOk="0" h="10889" w="9761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9"/>
            <p:cNvSpPr/>
            <p:nvPr/>
          </p:nvSpPr>
          <p:spPr>
            <a:xfrm>
              <a:off x="6013900" y="2802950"/>
              <a:ext cx="231100" cy="287475"/>
            </a:xfrm>
            <a:custGeom>
              <a:rect b="b" l="l" r="r" t="t"/>
              <a:pathLst>
                <a:path extrusionOk="0" h="11499" w="9244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9"/>
            <p:cNvSpPr/>
            <p:nvPr/>
          </p:nvSpPr>
          <p:spPr>
            <a:xfrm>
              <a:off x="5994500" y="2772900"/>
              <a:ext cx="258800" cy="320975"/>
            </a:xfrm>
            <a:custGeom>
              <a:rect b="b" l="l" r="r" t="t"/>
              <a:pathLst>
                <a:path extrusionOk="0" h="12839" w="10352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9"/>
            <p:cNvSpPr/>
            <p:nvPr/>
          </p:nvSpPr>
          <p:spPr>
            <a:xfrm>
              <a:off x="5838275" y="3220725"/>
              <a:ext cx="467725" cy="561975"/>
            </a:xfrm>
            <a:custGeom>
              <a:rect b="b" l="l" r="r" t="t"/>
              <a:pathLst>
                <a:path extrusionOk="0" h="22479" w="18709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9"/>
            <p:cNvSpPr/>
            <p:nvPr/>
          </p:nvSpPr>
          <p:spPr>
            <a:xfrm>
              <a:off x="5829975" y="3213325"/>
              <a:ext cx="484325" cy="577500"/>
            </a:xfrm>
            <a:custGeom>
              <a:rect b="b" l="l" r="r" t="t"/>
              <a:pathLst>
                <a:path extrusionOk="0" h="23100" w="19373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9"/>
            <p:cNvSpPr/>
            <p:nvPr/>
          </p:nvSpPr>
          <p:spPr>
            <a:xfrm>
              <a:off x="6088775" y="3235525"/>
              <a:ext cx="500975" cy="665475"/>
            </a:xfrm>
            <a:custGeom>
              <a:rect b="b" l="l" r="r" t="t"/>
              <a:pathLst>
                <a:path extrusionOk="0" h="26619" w="20039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9"/>
            <p:cNvSpPr/>
            <p:nvPr/>
          </p:nvSpPr>
          <p:spPr>
            <a:xfrm>
              <a:off x="6081375" y="3228125"/>
              <a:ext cx="516675" cy="680050"/>
            </a:xfrm>
            <a:custGeom>
              <a:rect b="b" l="l" r="r" t="t"/>
              <a:pathLst>
                <a:path extrusionOk="0" h="27202" w="20667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9"/>
            <p:cNvSpPr/>
            <p:nvPr/>
          </p:nvSpPr>
          <p:spPr>
            <a:xfrm>
              <a:off x="5663600" y="3210550"/>
              <a:ext cx="354950" cy="461250"/>
            </a:xfrm>
            <a:custGeom>
              <a:rect b="b" l="l" r="r" t="t"/>
              <a:pathLst>
                <a:path extrusionOk="0" h="18450" w="14198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9"/>
            <p:cNvSpPr/>
            <p:nvPr/>
          </p:nvSpPr>
          <p:spPr>
            <a:xfrm>
              <a:off x="5655275" y="3202250"/>
              <a:ext cx="371575" cy="477650"/>
            </a:xfrm>
            <a:custGeom>
              <a:rect b="b" l="l" r="r" t="t"/>
              <a:pathLst>
                <a:path extrusionOk="0" h="19106" w="14863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9"/>
            <p:cNvSpPr/>
            <p:nvPr/>
          </p:nvSpPr>
          <p:spPr>
            <a:xfrm>
              <a:off x="1289975" y="3512800"/>
              <a:ext cx="232025" cy="192275"/>
            </a:xfrm>
            <a:custGeom>
              <a:rect b="b" l="l" r="r" t="t"/>
              <a:pathLst>
                <a:path extrusionOk="0" h="7691" w="9281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9"/>
            <p:cNvSpPr/>
            <p:nvPr/>
          </p:nvSpPr>
          <p:spPr>
            <a:xfrm>
              <a:off x="1281650" y="3505175"/>
              <a:ext cx="247750" cy="207525"/>
            </a:xfrm>
            <a:custGeom>
              <a:rect b="b" l="l" r="r" t="t"/>
              <a:pathLst>
                <a:path extrusionOk="0" h="8301" w="991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9"/>
            <p:cNvSpPr/>
            <p:nvPr/>
          </p:nvSpPr>
          <p:spPr>
            <a:xfrm>
              <a:off x="1197550" y="3311300"/>
              <a:ext cx="243100" cy="176575"/>
            </a:xfrm>
            <a:custGeom>
              <a:rect b="b" l="l" r="r" t="t"/>
              <a:pathLst>
                <a:path extrusionOk="0" h="7063" w="9724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9"/>
            <p:cNvSpPr/>
            <p:nvPr/>
          </p:nvSpPr>
          <p:spPr>
            <a:xfrm>
              <a:off x="1190150" y="3302975"/>
              <a:ext cx="258825" cy="192475"/>
            </a:xfrm>
            <a:custGeom>
              <a:rect b="b" l="l" r="r" t="t"/>
              <a:pathLst>
                <a:path extrusionOk="0" h="7699" w="10353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9"/>
            <p:cNvSpPr/>
            <p:nvPr/>
          </p:nvSpPr>
          <p:spPr>
            <a:xfrm>
              <a:off x="1413825" y="3288200"/>
              <a:ext cx="203375" cy="151600"/>
            </a:xfrm>
            <a:custGeom>
              <a:rect b="b" l="l" r="r" t="t"/>
              <a:pathLst>
                <a:path extrusionOk="0" h="6064" w="8135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9"/>
            <p:cNvSpPr/>
            <p:nvPr/>
          </p:nvSpPr>
          <p:spPr>
            <a:xfrm>
              <a:off x="1406425" y="3280575"/>
              <a:ext cx="219100" cy="166850"/>
            </a:xfrm>
            <a:custGeom>
              <a:rect b="b" l="l" r="r" t="t"/>
              <a:pathLst>
                <a:path extrusionOk="0" h="6674" w="8764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9"/>
            <p:cNvSpPr/>
            <p:nvPr/>
          </p:nvSpPr>
          <p:spPr>
            <a:xfrm>
              <a:off x="1601450" y="3269700"/>
              <a:ext cx="162700" cy="129425"/>
            </a:xfrm>
            <a:custGeom>
              <a:rect b="b" l="l" r="r" t="t"/>
              <a:pathLst>
                <a:path extrusionOk="0" h="5177" w="6508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9"/>
            <p:cNvSpPr/>
            <p:nvPr/>
          </p:nvSpPr>
          <p:spPr>
            <a:xfrm>
              <a:off x="1593150" y="3262075"/>
              <a:ext cx="179325" cy="145375"/>
            </a:xfrm>
            <a:custGeom>
              <a:rect b="b" l="l" r="r" t="t"/>
              <a:pathLst>
                <a:path extrusionOk="0" h="5815" w="7173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9"/>
            <p:cNvSpPr/>
            <p:nvPr/>
          </p:nvSpPr>
          <p:spPr>
            <a:xfrm>
              <a:off x="1497950" y="3470275"/>
              <a:ext cx="185800" cy="158075"/>
            </a:xfrm>
            <a:custGeom>
              <a:rect b="b" l="l" r="r" t="t"/>
              <a:pathLst>
                <a:path extrusionOk="0" h="6323" w="7432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9"/>
            <p:cNvSpPr/>
            <p:nvPr/>
          </p:nvSpPr>
          <p:spPr>
            <a:xfrm>
              <a:off x="1489625" y="3462650"/>
              <a:ext cx="202425" cy="173825"/>
            </a:xfrm>
            <a:custGeom>
              <a:rect b="b" l="l" r="r" t="t"/>
              <a:pathLst>
                <a:path extrusionOk="0" h="6953" w="8097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9"/>
            <p:cNvSpPr/>
            <p:nvPr/>
          </p:nvSpPr>
          <p:spPr>
            <a:xfrm>
              <a:off x="1004375" y="3337175"/>
              <a:ext cx="228325" cy="193200"/>
            </a:xfrm>
            <a:custGeom>
              <a:rect b="b" l="l" r="r" t="t"/>
              <a:pathLst>
                <a:path extrusionOk="0" h="7728" w="9133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9"/>
            <p:cNvSpPr/>
            <p:nvPr/>
          </p:nvSpPr>
          <p:spPr>
            <a:xfrm>
              <a:off x="996075" y="3329800"/>
              <a:ext cx="244025" cy="208150"/>
            </a:xfrm>
            <a:custGeom>
              <a:rect b="b" l="l" r="r" t="t"/>
              <a:pathLst>
                <a:path extrusionOk="0" h="8326" w="9761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9"/>
            <p:cNvSpPr/>
            <p:nvPr/>
          </p:nvSpPr>
          <p:spPr>
            <a:xfrm>
              <a:off x="1752100" y="3259550"/>
              <a:ext cx="92475" cy="106300"/>
            </a:xfrm>
            <a:custGeom>
              <a:rect b="b" l="l" r="r" t="t"/>
              <a:pathLst>
                <a:path extrusionOk="0" h="4252" w="3699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1743800" y="3251925"/>
              <a:ext cx="109075" cy="121575"/>
            </a:xfrm>
            <a:custGeom>
              <a:rect b="b" l="l" r="r" t="t"/>
              <a:pathLst>
                <a:path extrusionOk="0" h="4863" w="4363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1087575" y="3563625"/>
              <a:ext cx="235700" cy="215375"/>
            </a:xfrm>
            <a:custGeom>
              <a:rect b="b" l="l" r="r" t="t"/>
              <a:pathLst>
                <a:path extrusionOk="0" h="8615" w="9428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1079250" y="3556000"/>
              <a:ext cx="252350" cy="231100"/>
            </a:xfrm>
            <a:custGeom>
              <a:rect b="b" l="l" r="r" t="t"/>
              <a:pathLst>
                <a:path extrusionOk="0" h="9244" w="10094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1670775" y="3434225"/>
              <a:ext cx="154375" cy="132200"/>
            </a:xfrm>
            <a:custGeom>
              <a:rect b="b" l="l" r="r" t="t"/>
              <a:pathLst>
                <a:path extrusionOk="0" h="5288" w="6175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1663375" y="3426600"/>
              <a:ext cx="170100" cy="147450"/>
            </a:xfrm>
            <a:custGeom>
              <a:rect b="b" l="l" r="r" t="t"/>
              <a:pathLst>
                <a:path extrusionOk="0" h="5898" w="6804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9"/>
            <p:cNvSpPr/>
            <p:nvPr/>
          </p:nvSpPr>
          <p:spPr>
            <a:xfrm>
              <a:off x="1817725" y="3414825"/>
              <a:ext cx="87850" cy="97075"/>
            </a:xfrm>
            <a:custGeom>
              <a:rect b="b" l="l" r="r" t="t"/>
              <a:pathLst>
                <a:path extrusionOk="0" h="3883" w="3514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9"/>
            <p:cNvSpPr/>
            <p:nvPr/>
          </p:nvSpPr>
          <p:spPr>
            <a:xfrm>
              <a:off x="1810350" y="3407175"/>
              <a:ext cx="103525" cy="112350"/>
            </a:xfrm>
            <a:custGeom>
              <a:rect b="b" l="l" r="r" t="t"/>
              <a:pathLst>
                <a:path extrusionOk="0" h="4494" w="4141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9"/>
            <p:cNvSpPr/>
            <p:nvPr/>
          </p:nvSpPr>
          <p:spPr>
            <a:xfrm>
              <a:off x="6467700" y="3108900"/>
              <a:ext cx="396550" cy="1791250"/>
            </a:xfrm>
            <a:custGeom>
              <a:rect b="b" l="l" r="r" t="t"/>
              <a:pathLst>
                <a:path extrusionOk="0" h="71650" w="15862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9"/>
            <p:cNvSpPr/>
            <p:nvPr/>
          </p:nvSpPr>
          <p:spPr>
            <a:xfrm>
              <a:off x="6694150" y="3425900"/>
              <a:ext cx="170100" cy="713575"/>
            </a:xfrm>
            <a:custGeom>
              <a:rect b="b" l="l" r="r" t="t"/>
              <a:pathLst>
                <a:path extrusionOk="0" h="28543" w="6804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9"/>
            <p:cNvSpPr/>
            <p:nvPr/>
          </p:nvSpPr>
          <p:spPr>
            <a:xfrm>
              <a:off x="5578575" y="4023925"/>
              <a:ext cx="478775" cy="632200"/>
            </a:xfrm>
            <a:custGeom>
              <a:rect b="b" l="l" r="r" t="t"/>
              <a:pathLst>
                <a:path extrusionOk="0" h="25288" w="19151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9"/>
            <p:cNvSpPr/>
            <p:nvPr/>
          </p:nvSpPr>
          <p:spPr>
            <a:xfrm>
              <a:off x="5824425" y="4187500"/>
              <a:ext cx="15725" cy="314275"/>
            </a:xfrm>
            <a:custGeom>
              <a:rect b="b" l="l" r="r" t="t"/>
              <a:pathLst>
                <a:path extrusionOk="0" h="12571" w="629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9"/>
            <p:cNvSpPr/>
            <p:nvPr/>
          </p:nvSpPr>
          <p:spPr>
            <a:xfrm>
              <a:off x="5823500" y="3806475"/>
              <a:ext cx="396525" cy="794825"/>
            </a:xfrm>
            <a:custGeom>
              <a:rect b="b" l="l" r="r" t="t"/>
              <a:pathLst>
                <a:path extrusionOk="0" h="31793" w="15861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9"/>
            <p:cNvSpPr/>
            <p:nvPr/>
          </p:nvSpPr>
          <p:spPr>
            <a:xfrm>
              <a:off x="694750" y="2954525"/>
              <a:ext cx="15750" cy="1954850"/>
            </a:xfrm>
            <a:custGeom>
              <a:rect b="b" l="l" r="r" t="t"/>
              <a:pathLst>
                <a:path extrusionOk="0" h="78194" w="63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9"/>
            <p:cNvSpPr/>
            <p:nvPr/>
          </p:nvSpPr>
          <p:spPr>
            <a:xfrm>
              <a:off x="758525" y="3878800"/>
              <a:ext cx="223700" cy="15750"/>
            </a:xfrm>
            <a:custGeom>
              <a:rect b="b" l="l" r="r" t="t"/>
              <a:pathLst>
                <a:path extrusionOk="0" h="630" w="8948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9"/>
            <p:cNvSpPr/>
            <p:nvPr/>
          </p:nvSpPr>
          <p:spPr>
            <a:xfrm>
              <a:off x="966475" y="3697650"/>
              <a:ext cx="170100" cy="1175700"/>
            </a:xfrm>
            <a:custGeom>
              <a:rect b="b" l="l" r="r" t="t"/>
              <a:pathLst>
                <a:path extrusionOk="0" h="47028" w="6804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9"/>
            <p:cNvSpPr/>
            <p:nvPr/>
          </p:nvSpPr>
          <p:spPr>
            <a:xfrm>
              <a:off x="794575" y="4078450"/>
              <a:ext cx="187650" cy="332750"/>
            </a:xfrm>
            <a:custGeom>
              <a:rect b="b" l="l" r="r" t="t"/>
              <a:pathLst>
                <a:path extrusionOk="0" h="13310" w="7506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9"/>
            <p:cNvSpPr/>
            <p:nvPr/>
          </p:nvSpPr>
          <p:spPr>
            <a:xfrm>
              <a:off x="1193850" y="4105250"/>
              <a:ext cx="14825" cy="813375"/>
            </a:xfrm>
            <a:custGeom>
              <a:rect b="b" l="l" r="r" t="t"/>
              <a:pathLst>
                <a:path extrusionOk="0" h="32535" w="593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9"/>
            <p:cNvSpPr/>
            <p:nvPr/>
          </p:nvSpPr>
          <p:spPr>
            <a:xfrm>
              <a:off x="6377125" y="4105250"/>
              <a:ext cx="15750" cy="857750"/>
            </a:xfrm>
            <a:custGeom>
              <a:rect b="b" l="l" r="r" t="t"/>
              <a:pathLst>
                <a:path extrusionOk="0" h="34310" w="63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9"/>
            <p:cNvSpPr/>
            <p:nvPr/>
          </p:nvSpPr>
          <p:spPr>
            <a:xfrm>
              <a:off x="1301075" y="3906075"/>
              <a:ext cx="715400" cy="278475"/>
            </a:xfrm>
            <a:custGeom>
              <a:rect b="b" l="l" r="r" t="t"/>
              <a:pathLst>
                <a:path extrusionOk="0" h="11139" w="28616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1355600" y="3997100"/>
              <a:ext cx="297650" cy="595025"/>
            </a:xfrm>
            <a:custGeom>
              <a:rect b="b" l="l" r="r" t="t"/>
              <a:pathLst>
                <a:path extrusionOk="0" h="23801" w="11906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1882425" y="4069200"/>
              <a:ext cx="14825" cy="206150"/>
            </a:xfrm>
            <a:custGeom>
              <a:rect b="b" l="l" r="r" t="t"/>
              <a:pathLst>
                <a:path extrusionOk="0" h="8246" w="593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326142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3268825" y="4997850"/>
              <a:ext cx="265300" cy="206375"/>
            </a:xfrm>
            <a:custGeom>
              <a:rect b="b" l="l" r="r" t="t"/>
              <a:pathLst>
                <a:path extrusionOk="0" h="8255" w="10612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3389900" y="4063650"/>
              <a:ext cx="271775" cy="1028750"/>
            </a:xfrm>
            <a:custGeom>
              <a:rect b="b" l="l" r="r" t="t"/>
              <a:pathLst>
                <a:path extrusionOk="0" h="41150" w="10871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3382525" y="4055650"/>
              <a:ext cx="287450" cy="1044125"/>
            </a:xfrm>
            <a:custGeom>
              <a:rect b="b" l="l" r="r" t="t"/>
              <a:pathLst>
                <a:path extrusionOk="0" h="41765" w="11498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9"/>
            <p:cNvSpPr/>
            <p:nvPr/>
          </p:nvSpPr>
          <p:spPr>
            <a:xfrm>
              <a:off x="3397300" y="3850150"/>
              <a:ext cx="427050" cy="427050"/>
            </a:xfrm>
            <a:custGeom>
              <a:rect b="b" l="l" r="r" t="t"/>
              <a:pathLst>
                <a:path extrusionOk="0" h="17082" w="17082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9"/>
            <p:cNvSpPr/>
            <p:nvPr/>
          </p:nvSpPr>
          <p:spPr>
            <a:xfrm>
              <a:off x="338990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9"/>
            <p:cNvSpPr/>
            <p:nvPr/>
          </p:nvSpPr>
          <p:spPr>
            <a:xfrm>
              <a:off x="414317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9"/>
            <p:cNvSpPr/>
            <p:nvPr/>
          </p:nvSpPr>
          <p:spPr>
            <a:xfrm>
              <a:off x="4135800" y="4997850"/>
              <a:ext cx="265275" cy="206375"/>
            </a:xfrm>
            <a:custGeom>
              <a:rect b="b" l="l" r="r" t="t"/>
              <a:pathLst>
                <a:path extrusionOk="0" h="8255" w="10611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9"/>
            <p:cNvSpPr/>
            <p:nvPr/>
          </p:nvSpPr>
          <p:spPr>
            <a:xfrm>
              <a:off x="4008250" y="4063650"/>
              <a:ext cx="271750" cy="1028750"/>
            </a:xfrm>
            <a:custGeom>
              <a:rect b="b" l="l" r="r" t="t"/>
              <a:pathLst>
                <a:path extrusionOk="0" h="41150" w="1087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9"/>
            <p:cNvSpPr/>
            <p:nvPr/>
          </p:nvSpPr>
          <p:spPr>
            <a:xfrm>
              <a:off x="3999925" y="4055650"/>
              <a:ext cx="287475" cy="1044125"/>
            </a:xfrm>
            <a:custGeom>
              <a:rect b="b" l="l" r="r" t="t"/>
              <a:pathLst>
                <a:path extrusionOk="0" h="41765" w="11499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9"/>
            <p:cNvSpPr/>
            <p:nvPr/>
          </p:nvSpPr>
          <p:spPr>
            <a:xfrm>
              <a:off x="3844650" y="3850150"/>
              <a:ext cx="427950" cy="427050"/>
            </a:xfrm>
            <a:custGeom>
              <a:rect b="b" l="l" r="r" t="t"/>
              <a:pathLst>
                <a:path extrusionOk="0" h="17082" w="17118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9"/>
            <p:cNvSpPr/>
            <p:nvPr/>
          </p:nvSpPr>
          <p:spPr>
            <a:xfrm>
              <a:off x="383725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9"/>
            <p:cNvSpPr/>
            <p:nvPr/>
          </p:nvSpPr>
          <p:spPr>
            <a:xfrm>
              <a:off x="3685675" y="2397200"/>
              <a:ext cx="332750" cy="450150"/>
            </a:xfrm>
            <a:custGeom>
              <a:rect b="b" l="l" r="r" t="t"/>
              <a:pathLst>
                <a:path extrusionOk="0" h="18006" w="1331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9"/>
            <p:cNvSpPr/>
            <p:nvPr/>
          </p:nvSpPr>
          <p:spPr>
            <a:xfrm>
              <a:off x="3710625" y="2388875"/>
              <a:ext cx="312425" cy="466800"/>
            </a:xfrm>
            <a:custGeom>
              <a:rect b="b" l="l" r="r" t="t"/>
              <a:pathLst>
                <a:path extrusionOk="0" h="18672" w="12497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9"/>
            <p:cNvSpPr/>
            <p:nvPr/>
          </p:nvSpPr>
          <p:spPr>
            <a:xfrm>
              <a:off x="3762400" y="2725350"/>
              <a:ext cx="136800" cy="153425"/>
            </a:xfrm>
            <a:custGeom>
              <a:rect b="b" l="l" r="r" t="t"/>
              <a:pathLst>
                <a:path extrusionOk="0" h="6137" w="5472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9"/>
            <p:cNvSpPr/>
            <p:nvPr/>
          </p:nvSpPr>
          <p:spPr>
            <a:xfrm>
              <a:off x="3755000" y="2717000"/>
              <a:ext cx="151600" cy="169525"/>
            </a:xfrm>
            <a:custGeom>
              <a:rect b="b" l="l" r="r" t="t"/>
              <a:pathLst>
                <a:path extrusionOk="0" h="6781" w="6064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9"/>
            <p:cNvSpPr/>
            <p:nvPr/>
          </p:nvSpPr>
          <p:spPr>
            <a:xfrm>
              <a:off x="3642950" y="2338775"/>
              <a:ext cx="450350" cy="524625"/>
            </a:xfrm>
            <a:custGeom>
              <a:rect b="b" l="l" r="r" t="t"/>
              <a:pathLst>
                <a:path extrusionOk="0" h="20985" w="18014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9"/>
            <p:cNvSpPr/>
            <p:nvPr/>
          </p:nvSpPr>
          <p:spPr>
            <a:xfrm>
              <a:off x="3658875" y="2330650"/>
              <a:ext cx="406700" cy="540725"/>
            </a:xfrm>
            <a:custGeom>
              <a:rect b="b" l="l" r="r" t="t"/>
              <a:pathLst>
                <a:path extrusionOk="0" h="21629" w="16268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9"/>
            <p:cNvSpPr/>
            <p:nvPr/>
          </p:nvSpPr>
          <p:spPr>
            <a:xfrm>
              <a:off x="3633000" y="2838275"/>
              <a:ext cx="438125" cy="93175"/>
            </a:xfrm>
            <a:custGeom>
              <a:rect b="b" l="l" r="r" t="t"/>
              <a:pathLst>
                <a:path extrusionOk="0" h="3727" w="17525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3624675" y="2830675"/>
              <a:ext cx="454750" cy="108425"/>
            </a:xfrm>
            <a:custGeom>
              <a:rect b="b" l="l" r="r" t="t"/>
              <a:pathLst>
                <a:path extrusionOk="0" h="4337" w="1819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3174550" y="2857500"/>
              <a:ext cx="244950" cy="223675"/>
            </a:xfrm>
            <a:custGeom>
              <a:rect b="b" l="l" r="r" t="t"/>
              <a:pathLst>
                <a:path extrusionOk="0" h="8947" w="9798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3165325" y="2849175"/>
              <a:ext cx="261575" cy="239575"/>
            </a:xfrm>
            <a:custGeom>
              <a:rect b="b" l="l" r="r" t="t"/>
              <a:pathLst>
                <a:path extrusionOk="0" h="9583" w="10463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3119100" y="3076550"/>
              <a:ext cx="183025" cy="423600"/>
            </a:xfrm>
            <a:custGeom>
              <a:rect b="b" l="l" r="r" t="t"/>
              <a:pathLst>
                <a:path extrusionOk="0" h="16944" w="7321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9"/>
            <p:cNvSpPr/>
            <p:nvPr/>
          </p:nvSpPr>
          <p:spPr>
            <a:xfrm>
              <a:off x="3110775" y="3068775"/>
              <a:ext cx="198750" cy="439425"/>
            </a:xfrm>
            <a:custGeom>
              <a:rect b="b" l="l" r="r" t="t"/>
              <a:pathLst>
                <a:path extrusionOk="0" h="17577" w="795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9"/>
            <p:cNvSpPr/>
            <p:nvPr/>
          </p:nvSpPr>
          <p:spPr>
            <a:xfrm>
              <a:off x="3104300" y="2951775"/>
              <a:ext cx="378050" cy="561575"/>
            </a:xfrm>
            <a:custGeom>
              <a:rect b="b" l="l" r="r" t="t"/>
              <a:pathLst>
                <a:path extrusionOk="0" h="22463" w="15122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3113550" y="2944025"/>
              <a:ext cx="376200" cy="577100"/>
            </a:xfrm>
            <a:custGeom>
              <a:rect b="b" l="l" r="r" t="t"/>
              <a:pathLst>
                <a:path extrusionOk="0" h="23084" w="15048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4058150" y="2922175"/>
              <a:ext cx="1011175" cy="521400"/>
            </a:xfrm>
            <a:custGeom>
              <a:rect b="b" l="l" r="r" t="t"/>
              <a:pathLst>
                <a:path extrusionOk="0" h="20856" w="40447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4049825" y="2914800"/>
              <a:ext cx="1026900" cy="537025"/>
            </a:xfrm>
            <a:custGeom>
              <a:rect b="b" l="l" r="r" t="t"/>
              <a:pathLst>
                <a:path extrusionOk="0" h="21481" w="41076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5032325" y="2936500"/>
              <a:ext cx="282850" cy="248425"/>
            </a:xfrm>
            <a:custGeom>
              <a:rect b="b" l="l" r="r" t="t"/>
              <a:pathLst>
                <a:path extrusionOk="0" h="9937" w="11314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9"/>
            <p:cNvSpPr/>
            <p:nvPr/>
          </p:nvSpPr>
          <p:spPr>
            <a:xfrm>
              <a:off x="5024000" y="2928650"/>
              <a:ext cx="291175" cy="263450"/>
            </a:xfrm>
            <a:custGeom>
              <a:rect b="b" l="l" r="r" t="t"/>
              <a:pathLst>
                <a:path extrusionOk="0" h="10538" w="11647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9"/>
            <p:cNvSpPr/>
            <p:nvPr/>
          </p:nvSpPr>
          <p:spPr>
            <a:xfrm>
              <a:off x="5170975" y="3049725"/>
              <a:ext cx="49925" cy="34225"/>
            </a:xfrm>
            <a:custGeom>
              <a:rect b="b" l="l" r="r" t="t"/>
              <a:pathLst>
                <a:path extrusionOk="0" h="1369" w="1997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5177425" y="3078150"/>
              <a:ext cx="36075" cy="32750"/>
            </a:xfrm>
            <a:custGeom>
              <a:rect b="b" l="l" r="r" t="t"/>
              <a:pathLst>
                <a:path extrusionOk="0" h="1310" w="1443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9"/>
            <p:cNvSpPr/>
            <p:nvPr/>
          </p:nvSpPr>
          <p:spPr>
            <a:xfrm>
              <a:off x="5175600" y="3110600"/>
              <a:ext cx="33275" cy="33575"/>
            </a:xfrm>
            <a:custGeom>
              <a:rect b="b" l="l" r="r" t="t"/>
              <a:pathLst>
                <a:path extrusionOk="0" h="1343" w="1331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9"/>
            <p:cNvSpPr/>
            <p:nvPr/>
          </p:nvSpPr>
          <p:spPr>
            <a:xfrm>
              <a:off x="5094250" y="3007225"/>
              <a:ext cx="42550" cy="15725"/>
            </a:xfrm>
            <a:custGeom>
              <a:rect b="b" l="l" r="r" t="t"/>
              <a:pathLst>
                <a:path extrusionOk="0" h="629" w="1702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3419475" y="2893525"/>
              <a:ext cx="818000" cy="942775"/>
            </a:xfrm>
            <a:custGeom>
              <a:rect b="b" l="l" r="r" t="t"/>
              <a:pathLst>
                <a:path extrusionOk="0" h="37711" w="3272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3411175" y="2886150"/>
              <a:ext cx="833700" cy="957550"/>
            </a:xfrm>
            <a:custGeom>
              <a:rect b="b" l="l" r="r" t="t"/>
              <a:pathLst>
                <a:path extrusionOk="0" h="38302" w="33348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3472175" y="3836275"/>
              <a:ext cx="732025" cy="440925"/>
            </a:xfrm>
            <a:custGeom>
              <a:rect b="b" l="l" r="r" t="t"/>
              <a:pathLst>
                <a:path extrusionOk="0" h="17637" w="29281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3468475" y="3828900"/>
              <a:ext cx="737575" cy="455675"/>
            </a:xfrm>
            <a:custGeom>
              <a:rect b="b" l="l" r="r" t="t"/>
              <a:pathLst>
                <a:path extrusionOk="0" h="18227" w="29503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3795650" y="4161625"/>
              <a:ext cx="109100" cy="415025"/>
            </a:xfrm>
            <a:custGeom>
              <a:rect b="b" l="l" r="r" t="t"/>
              <a:pathLst>
                <a:path extrusionOk="0" h="16601" w="4364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3788275" y="4154225"/>
              <a:ext cx="123875" cy="430750"/>
            </a:xfrm>
            <a:custGeom>
              <a:rect b="b" l="l" r="r" t="t"/>
              <a:pathLst>
                <a:path extrusionOk="0" h="17230" w="4955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3767925" y="4511925"/>
              <a:ext cx="164550" cy="525000"/>
            </a:xfrm>
            <a:custGeom>
              <a:rect b="b" l="l" r="r" t="t"/>
              <a:pathLst>
                <a:path extrusionOk="0" h="21000" w="6582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3760550" y="4503600"/>
              <a:ext cx="179325" cy="540725"/>
            </a:xfrm>
            <a:custGeom>
              <a:rect b="b" l="l" r="r" t="t"/>
              <a:pathLst>
                <a:path extrusionOk="0" h="21629" w="7173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9"/>
            <p:cNvSpPr/>
            <p:nvPr/>
          </p:nvSpPr>
          <p:spPr>
            <a:xfrm>
              <a:off x="3244800" y="4999025"/>
              <a:ext cx="1202500" cy="159000"/>
            </a:xfrm>
            <a:custGeom>
              <a:rect b="b" l="l" r="r" t="t"/>
              <a:pathLst>
                <a:path extrusionOk="0" h="6360" w="4810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9"/>
            <p:cNvSpPr/>
            <p:nvPr/>
          </p:nvSpPr>
          <p:spPr>
            <a:xfrm>
              <a:off x="3237400" y="4991250"/>
              <a:ext cx="1217275" cy="174150"/>
            </a:xfrm>
            <a:custGeom>
              <a:rect b="b" l="l" r="r" t="t"/>
              <a:pathLst>
                <a:path extrusionOk="0" h="6966" w="48691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9"/>
            <p:cNvSpPr/>
            <p:nvPr/>
          </p:nvSpPr>
          <p:spPr>
            <a:xfrm>
              <a:off x="3253125" y="5145975"/>
              <a:ext cx="73025" cy="72125"/>
            </a:xfrm>
            <a:custGeom>
              <a:rect b="b" l="l" r="r" t="t"/>
              <a:pathLst>
                <a:path extrusionOk="0" h="2885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9"/>
            <p:cNvSpPr/>
            <p:nvPr/>
          </p:nvSpPr>
          <p:spPr>
            <a:xfrm>
              <a:off x="32457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9"/>
            <p:cNvSpPr/>
            <p:nvPr/>
          </p:nvSpPr>
          <p:spPr>
            <a:xfrm>
              <a:off x="3809525" y="5145975"/>
              <a:ext cx="73050" cy="72125"/>
            </a:xfrm>
            <a:custGeom>
              <a:rect b="b" l="l" r="r" t="t"/>
              <a:pathLst>
                <a:path extrusionOk="0" h="2885" w="2922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9"/>
            <p:cNvSpPr/>
            <p:nvPr/>
          </p:nvSpPr>
          <p:spPr>
            <a:xfrm>
              <a:off x="38021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9"/>
            <p:cNvSpPr/>
            <p:nvPr/>
          </p:nvSpPr>
          <p:spPr>
            <a:xfrm>
              <a:off x="4369625" y="5145975"/>
              <a:ext cx="72125" cy="72125"/>
            </a:xfrm>
            <a:custGeom>
              <a:rect b="b" l="l" r="r" t="t"/>
              <a:pathLst>
                <a:path extrusionOk="0" h="2885" w="2885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9"/>
            <p:cNvSpPr/>
            <p:nvPr/>
          </p:nvSpPr>
          <p:spPr>
            <a:xfrm>
              <a:off x="4362225" y="5137650"/>
              <a:ext cx="87850" cy="88750"/>
            </a:xfrm>
            <a:custGeom>
              <a:rect b="b" l="l" r="r" t="t"/>
              <a:pathLst>
                <a:path extrusionOk="0" h="3550" w="3514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9"/>
            <p:cNvSpPr/>
            <p:nvPr/>
          </p:nvSpPr>
          <p:spPr>
            <a:xfrm>
              <a:off x="3325200" y="3763275"/>
              <a:ext cx="108175" cy="466775"/>
            </a:xfrm>
            <a:custGeom>
              <a:rect b="b" l="l" r="r" t="t"/>
              <a:pathLst>
                <a:path extrusionOk="0" h="18671" w="4327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9"/>
            <p:cNvSpPr/>
            <p:nvPr/>
          </p:nvSpPr>
          <p:spPr>
            <a:xfrm>
              <a:off x="331782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9"/>
            <p:cNvSpPr/>
            <p:nvPr/>
          </p:nvSpPr>
          <p:spPr>
            <a:xfrm>
              <a:off x="326420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9"/>
            <p:cNvSpPr/>
            <p:nvPr/>
          </p:nvSpPr>
          <p:spPr>
            <a:xfrm>
              <a:off x="3255900" y="3658825"/>
              <a:ext cx="184875" cy="102625"/>
            </a:xfrm>
            <a:custGeom>
              <a:rect b="b" l="l" r="r" t="t"/>
              <a:pathLst>
                <a:path extrusionOk="0" h="4105" w="7395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9"/>
            <p:cNvSpPr/>
            <p:nvPr/>
          </p:nvSpPr>
          <p:spPr>
            <a:xfrm>
              <a:off x="4271650" y="3763275"/>
              <a:ext cx="107250" cy="466775"/>
            </a:xfrm>
            <a:custGeom>
              <a:rect b="b" l="l" r="r" t="t"/>
              <a:pathLst>
                <a:path extrusionOk="0" h="18671" w="429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9"/>
            <p:cNvSpPr/>
            <p:nvPr/>
          </p:nvSpPr>
          <p:spPr>
            <a:xfrm>
              <a:off x="426427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9"/>
            <p:cNvSpPr/>
            <p:nvPr/>
          </p:nvSpPr>
          <p:spPr>
            <a:xfrm>
              <a:off x="427165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9"/>
            <p:cNvSpPr/>
            <p:nvPr/>
          </p:nvSpPr>
          <p:spPr>
            <a:xfrm>
              <a:off x="4264275" y="3658825"/>
              <a:ext cx="183950" cy="102625"/>
            </a:xfrm>
            <a:custGeom>
              <a:rect b="b" l="l" r="r" t="t"/>
              <a:pathLst>
                <a:path extrusionOk="0" h="4105" w="7358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9"/>
            <p:cNvSpPr/>
            <p:nvPr/>
          </p:nvSpPr>
          <p:spPr>
            <a:xfrm>
              <a:off x="3376050" y="3036800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9"/>
            <p:cNvSpPr/>
            <p:nvPr/>
          </p:nvSpPr>
          <p:spPr>
            <a:xfrm>
              <a:off x="3367725" y="3029400"/>
              <a:ext cx="964950" cy="1271825"/>
            </a:xfrm>
            <a:custGeom>
              <a:rect b="b" l="l" r="r" t="t"/>
              <a:pathLst>
                <a:path extrusionOk="0" h="50873" w="38598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9"/>
            <p:cNvSpPr/>
            <p:nvPr/>
          </p:nvSpPr>
          <p:spPr>
            <a:xfrm>
              <a:off x="3376050" y="3089475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9"/>
            <p:cNvSpPr/>
            <p:nvPr/>
          </p:nvSpPr>
          <p:spPr>
            <a:xfrm>
              <a:off x="3367725" y="3082075"/>
              <a:ext cx="964950" cy="1270900"/>
            </a:xfrm>
            <a:custGeom>
              <a:rect b="b" l="l" r="r" t="t"/>
              <a:pathLst>
                <a:path extrusionOk="0" h="50836" w="38598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0" name="Google Shape;2450;p39"/>
          <p:cNvSpPr txBox="1"/>
          <p:nvPr>
            <p:ph idx="4294967295" type="title"/>
          </p:nvPr>
        </p:nvSpPr>
        <p:spPr>
          <a:xfrm>
            <a:off x="3088200" y="78553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3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40"/>
          <p:cNvSpPr txBox="1"/>
          <p:nvPr/>
        </p:nvSpPr>
        <p:spPr>
          <a:xfrm>
            <a:off x="720000" y="437500"/>
            <a:ext cx="72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Data Preparation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456" name="Google Shape;2456;p40"/>
          <p:cNvSpPr txBox="1"/>
          <p:nvPr/>
        </p:nvSpPr>
        <p:spPr>
          <a:xfrm>
            <a:off x="720000" y="1846950"/>
            <a:ext cx="30552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Remove entries specified as ‘N/A’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7" name="Google Shape;2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48" y="1106400"/>
            <a:ext cx="4536201" cy="34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41"/>
          <p:cNvSpPr txBox="1"/>
          <p:nvPr>
            <p:ph type="title"/>
          </p:nvPr>
        </p:nvSpPr>
        <p:spPr>
          <a:xfrm>
            <a:off x="2619753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Exploratory Data Analysis</a:t>
            </a:r>
            <a:endParaRPr sz="4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463" name="Google Shape;2463;p41"/>
          <p:cNvSpPr txBox="1"/>
          <p:nvPr>
            <p:ph idx="4294967295" type="title"/>
          </p:nvPr>
        </p:nvSpPr>
        <p:spPr>
          <a:xfrm>
            <a:off x="3088200" y="78553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03</a:t>
            </a:r>
            <a:endParaRPr sz="3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464" name="Google Shape;2464;p41"/>
          <p:cNvGrpSpPr/>
          <p:nvPr/>
        </p:nvGrpSpPr>
        <p:grpSpPr>
          <a:xfrm>
            <a:off x="5856084" y="2006350"/>
            <a:ext cx="3187734" cy="3137159"/>
            <a:chOff x="1744400" y="429725"/>
            <a:chExt cx="4623925" cy="4948200"/>
          </a:xfrm>
        </p:grpSpPr>
        <p:sp>
          <p:nvSpPr>
            <p:cNvPr id="2465" name="Google Shape;2465;p41"/>
            <p:cNvSpPr/>
            <p:nvPr/>
          </p:nvSpPr>
          <p:spPr>
            <a:xfrm>
              <a:off x="1744400" y="430000"/>
              <a:ext cx="4623925" cy="4588575"/>
            </a:xfrm>
            <a:custGeom>
              <a:rect b="b" l="l" r="r" t="t"/>
              <a:pathLst>
                <a:path extrusionOk="0" h="183543" w="184957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1"/>
            <p:cNvSpPr/>
            <p:nvPr/>
          </p:nvSpPr>
          <p:spPr>
            <a:xfrm>
              <a:off x="1899500" y="429725"/>
              <a:ext cx="4282125" cy="4588850"/>
            </a:xfrm>
            <a:custGeom>
              <a:rect b="b" l="l" r="r" t="t"/>
              <a:pathLst>
                <a:path extrusionOk="0" h="183554" w="171285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1"/>
            <p:cNvSpPr/>
            <p:nvPr/>
          </p:nvSpPr>
          <p:spPr>
            <a:xfrm>
              <a:off x="4410775" y="2781675"/>
              <a:ext cx="1750500" cy="1387625"/>
            </a:xfrm>
            <a:custGeom>
              <a:rect b="b" l="l" r="r" t="t"/>
              <a:pathLst>
                <a:path extrusionOk="0" h="55505" w="7002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1"/>
            <p:cNvSpPr/>
            <p:nvPr/>
          </p:nvSpPr>
          <p:spPr>
            <a:xfrm>
              <a:off x="4424125" y="2894675"/>
              <a:ext cx="1725925" cy="1246550"/>
            </a:xfrm>
            <a:custGeom>
              <a:rect b="b" l="l" r="r" t="t"/>
              <a:pathLst>
                <a:path extrusionOk="0" h="49862" w="69037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6118425" y="2900300"/>
              <a:ext cx="26000" cy="749625"/>
            </a:xfrm>
            <a:custGeom>
              <a:rect b="b" l="l" r="r" t="t"/>
              <a:pathLst>
                <a:path extrusionOk="0" h="29985" w="104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6118425" y="3649900"/>
              <a:ext cx="26000" cy="485025"/>
            </a:xfrm>
            <a:custGeom>
              <a:rect b="b" l="l" r="r" t="t"/>
              <a:pathLst>
                <a:path extrusionOk="0" h="19401" w="104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4417100" y="2877850"/>
              <a:ext cx="1735050" cy="67400"/>
            </a:xfrm>
            <a:custGeom>
              <a:rect b="b" l="l" r="r" t="t"/>
              <a:pathLst>
                <a:path extrusionOk="0" h="2696" w="69402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4411500" y="2871525"/>
              <a:ext cx="1746975" cy="80050"/>
            </a:xfrm>
            <a:custGeom>
              <a:rect b="b" l="l" r="r" t="t"/>
              <a:pathLst>
                <a:path extrusionOk="0" h="3202" w="69879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4417800" y="2888375"/>
              <a:ext cx="1737850" cy="1258475"/>
            </a:xfrm>
            <a:custGeom>
              <a:rect b="b" l="l" r="r" t="t"/>
              <a:pathLst>
                <a:path extrusionOk="0" h="50339" w="69514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5191975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543340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567485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5916300" y="2989450"/>
              <a:ext cx="142500" cy="21075"/>
            </a:xfrm>
            <a:custGeom>
              <a:rect b="b" l="l" r="r" t="t"/>
              <a:pathLst>
                <a:path extrusionOk="0" h="843" w="570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577802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5772400" y="3640075"/>
              <a:ext cx="124975" cy="370600"/>
            </a:xfrm>
            <a:custGeom>
              <a:rect b="b" l="l" r="r" t="t"/>
              <a:pathLst>
                <a:path extrusionOk="0" h="14824" w="4999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5651700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5646075" y="3872400"/>
              <a:ext cx="124950" cy="138275"/>
            </a:xfrm>
            <a:custGeom>
              <a:rect b="b" l="l" r="r" t="t"/>
              <a:pathLst>
                <a:path extrusionOk="0" h="5531" w="4998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5525350" y="3171925"/>
              <a:ext cx="113725" cy="832450"/>
            </a:xfrm>
            <a:custGeom>
              <a:rect b="b" l="l" r="r" t="t"/>
              <a:pathLst>
                <a:path extrusionOk="0" h="33298" w="4549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1"/>
            <p:cNvSpPr/>
            <p:nvPr/>
          </p:nvSpPr>
          <p:spPr>
            <a:xfrm>
              <a:off x="5519750" y="3166300"/>
              <a:ext cx="124950" cy="844375"/>
            </a:xfrm>
            <a:custGeom>
              <a:rect b="b" l="l" r="r" t="t"/>
              <a:pathLst>
                <a:path extrusionOk="0" h="33775" w="4998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1"/>
            <p:cNvSpPr/>
            <p:nvPr/>
          </p:nvSpPr>
          <p:spPr>
            <a:xfrm>
              <a:off x="5399725" y="3214025"/>
              <a:ext cx="113025" cy="790350"/>
            </a:xfrm>
            <a:custGeom>
              <a:rect b="b" l="l" r="r" t="t"/>
              <a:pathLst>
                <a:path extrusionOk="0" h="31614" w="4521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5393400" y="3208425"/>
              <a:ext cx="125650" cy="802250"/>
            </a:xfrm>
            <a:custGeom>
              <a:rect b="b" l="l" r="r" t="t"/>
              <a:pathLst>
                <a:path extrusionOk="0" h="32090" w="5026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527337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526707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5147050" y="3530575"/>
              <a:ext cx="113725" cy="473800"/>
            </a:xfrm>
            <a:custGeom>
              <a:rect b="b" l="l" r="r" t="t"/>
              <a:pathLst>
                <a:path extrusionOk="0" h="18952" w="4549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5141425" y="3524275"/>
              <a:ext cx="124975" cy="486400"/>
            </a:xfrm>
            <a:custGeom>
              <a:rect b="b" l="l" r="r" t="t"/>
              <a:pathLst>
                <a:path extrusionOk="0" h="19456" w="4999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5020700" y="3941175"/>
              <a:ext cx="113750" cy="63200"/>
            </a:xfrm>
            <a:custGeom>
              <a:rect b="b" l="l" r="r" t="t"/>
              <a:pathLst>
                <a:path extrusionOk="0" h="2528" w="455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5015100" y="3935550"/>
              <a:ext cx="124950" cy="75125"/>
            </a:xfrm>
            <a:custGeom>
              <a:rect b="b" l="l" r="r" t="t"/>
              <a:pathLst>
                <a:path extrusionOk="0" h="3005" w="4998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4894375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4888750" y="3872400"/>
              <a:ext cx="125675" cy="138275"/>
            </a:xfrm>
            <a:custGeom>
              <a:rect b="b" l="l" r="r" t="t"/>
              <a:pathLst>
                <a:path extrusionOk="0" h="5531" w="5027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4768750" y="3646400"/>
              <a:ext cx="113025" cy="357975"/>
            </a:xfrm>
            <a:custGeom>
              <a:rect b="b" l="l" r="r" t="t"/>
              <a:pathLst>
                <a:path extrusionOk="0" h="14319" w="4521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476242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4673275" y="3320025"/>
              <a:ext cx="283600" cy="242875"/>
            </a:xfrm>
            <a:custGeom>
              <a:rect b="b" l="l" r="r" t="t"/>
              <a:pathLst>
                <a:path extrusionOk="0" h="9715" w="11344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4905600" y="3314400"/>
              <a:ext cx="197250" cy="245675"/>
            </a:xfrm>
            <a:custGeom>
              <a:rect b="b" l="l" r="r" t="t"/>
              <a:pathLst>
                <a:path extrusionOk="0" h="9827" w="789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4789800" y="3086300"/>
              <a:ext cx="361475" cy="386750"/>
            </a:xfrm>
            <a:custGeom>
              <a:rect b="b" l="l" r="r" t="t"/>
              <a:pathLst>
                <a:path extrusionOk="0" h="15470" w="14459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4797525" y="3210525"/>
              <a:ext cx="228825" cy="228125"/>
            </a:xfrm>
            <a:custGeom>
              <a:rect b="b" l="l" r="r" t="t"/>
              <a:pathLst>
                <a:path extrusionOk="0" h="9125" w="9153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4793300" y="3206325"/>
              <a:ext cx="237250" cy="236550"/>
            </a:xfrm>
            <a:custGeom>
              <a:rect b="b" l="l" r="r" t="t"/>
              <a:pathLst>
                <a:path extrusionOk="0" h="9462" w="949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5243200" y="424227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5243200" y="429000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5243200" y="433702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5243200" y="438475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5568175" y="3960825"/>
              <a:ext cx="277950" cy="389575"/>
            </a:xfrm>
            <a:custGeom>
              <a:rect b="b" l="l" r="r" t="t"/>
              <a:pathLst>
                <a:path extrusionOk="0" h="15583" w="11118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1"/>
            <p:cNvSpPr/>
            <p:nvPr/>
          </p:nvSpPr>
          <p:spPr>
            <a:xfrm>
              <a:off x="1997775" y="759600"/>
              <a:ext cx="2480425" cy="1965250"/>
            </a:xfrm>
            <a:custGeom>
              <a:rect b="b" l="l" r="r" t="t"/>
              <a:pathLst>
                <a:path extrusionOk="0" h="78610" w="99217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1"/>
            <p:cNvSpPr/>
            <p:nvPr/>
          </p:nvSpPr>
          <p:spPr>
            <a:xfrm>
              <a:off x="2016000" y="918925"/>
              <a:ext cx="2445350" cy="1766625"/>
            </a:xfrm>
            <a:custGeom>
              <a:rect b="b" l="l" r="r" t="t"/>
              <a:pathLst>
                <a:path extrusionOk="0" h="70665" w="97814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4417100" y="924550"/>
              <a:ext cx="38625" cy="1064750"/>
            </a:xfrm>
            <a:custGeom>
              <a:rect b="b" l="l" r="r" t="t"/>
              <a:pathLst>
                <a:path extrusionOk="0" h="42590" w="1545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4417100" y="1989275"/>
              <a:ext cx="38625" cy="689975"/>
            </a:xfrm>
            <a:custGeom>
              <a:rect b="b" l="l" r="r" t="t"/>
              <a:pathLst>
                <a:path extrusionOk="0" h="27599" w="1545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2006175" y="895050"/>
              <a:ext cx="2458675" cy="96200"/>
            </a:xfrm>
            <a:custGeom>
              <a:rect b="b" l="l" r="r" t="t"/>
              <a:pathLst>
                <a:path extrusionOk="0" h="3848" w="98347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2000575" y="889450"/>
              <a:ext cx="2469900" cy="107400"/>
            </a:xfrm>
            <a:custGeom>
              <a:rect b="b" l="l" r="r" t="t"/>
              <a:pathLst>
                <a:path extrusionOk="0" h="4296" w="98796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2010400" y="913300"/>
              <a:ext cx="2457275" cy="1777875"/>
            </a:xfrm>
            <a:custGeom>
              <a:rect b="b" l="l" r="r" t="t"/>
              <a:pathLst>
                <a:path extrusionOk="0" h="71115" w="98291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3103900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3446425" y="1053675"/>
              <a:ext cx="200750" cy="30225"/>
            </a:xfrm>
            <a:custGeom>
              <a:rect b="b" l="l" r="r" t="t"/>
              <a:pathLst>
                <a:path extrusionOk="0" h="1209" w="803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3788225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4130750" y="1053675"/>
              <a:ext cx="201450" cy="30225"/>
            </a:xfrm>
            <a:custGeom>
              <a:rect b="b" l="l" r="r" t="t"/>
              <a:pathLst>
                <a:path extrusionOk="0" h="1209" w="8058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2149375" y="1931025"/>
              <a:ext cx="2203175" cy="5625"/>
            </a:xfrm>
            <a:custGeom>
              <a:rect b="b" l="l" r="r" t="t"/>
              <a:pathLst>
                <a:path extrusionOk="0" h="225" w="88127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21465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1"/>
            <p:cNvSpPr/>
            <p:nvPr/>
          </p:nvSpPr>
          <p:spPr>
            <a:xfrm>
              <a:off x="24217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1"/>
            <p:cNvSpPr/>
            <p:nvPr/>
          </p:nvSpPr>
          <p:spPr>
            <a:xfrm>
              <a:off x="26975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1"/>
            <p:cNvSpPr/>
            <p:nvPr/>
          </p:nvSpPr>
          <p:spPr>
            <a:xfrm>
              <a:off x="29726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1"/>
            <p:cNvSpPr/>
            <p:nvPr/>
          </p:nvSpPr>
          <p:spPr>
            <a:xfrm>
              <a:off x="32478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1"/>
            <p:cNvSpPr/>
            <p:nvPr/>
          </p:nvSpPr>
          <p:spPr>
            <a:xfrm>
              <a:off x="35236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1"/>
            <p:cNvSpPr/>
            <p:nvPr/>
          </p:nvSpPr>
          <p:spPr>
            <a:xfrm>
              <a:off x="37987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1"/>
            <p:cNvSpPr/>
            <p:nvPr/>
          </p:nvSpPr>
          <p:spPr>
            <a:xfrm>
              <a:off x="40739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1"/>
            <p:cNvSpPr/>
            <p:nvPr/>
          </p:nvSpPr>
          <p:spPr>
            <a:xfrm>
              <a:off x="43497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1"/>
            <p:cNvSpPr/>
            <p:nvPr/>
          </p:nvSpPr>
          <p:spPr>
            <a:xfrm>
              <a:off x="2274300" y="1744725"/>
              <a:ext cx="301125" cy="108725"/>
            </a:xfrm>
            <a:custGeom>
              <a:rect b="b" l="l" r="r" t="t"/>
              <a:pathLst>
                <a:path extrusionOk="0" h="4349" w="12045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1"/>
            <p:cNvSpPr/>
            <p:nvPr/>
          </p:nvSpPr>
          <p:spPr>
            <a:xfrm>
              <a:off x="2549425" y="1557275"/>
              <a:ext cx="301825" cy="210775"/>
            </a:xfrm>
            <a:custGeom>
              <a:rect b="b" l="l" r="r" t="t"/>
              <a:pathLst>
                <a:path extrusionOk="0" h="8431" w="12073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1"/>
            <p:cNvSpPr/>
            <p:nvPr/>
          </p:nvSpPr>
          <p:spPr>
            <a:xfrm>
              <a:off x="2824575" y="1301875"/>
              <a:ext cx="301825" cy="278950"/>
            </a:xfrm>
            <a:custGeom>
              <a:rect b="b" l="l" r="r" t="t"/>
              <a:pathLst>
                <a:path extrusionOk="0" h="11158" w="12073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1"/>
            <p:cNvSpPr/>
            <p:nvPr/>
          </p:nvSpPr>
          <p:spPr>
            <a:xfrm>
              <a:off x="3101100" y="1276175"/>
              <a:ext cx="299725" cy="49225"/>
            </a:xfrm>
            <a:custGeom>
              <a:rect b="b" l="l" r="r" t="t"/>
              <a:pathLst>
                <a:path extrusionOk="0" h="1969" w="11989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1"/>
            <p:cNvSpPr/>
            <p:nvPr/>
          </p:nvSpPr>
          <p:spPr>
            <a:xfrm>
              <a:off x="3375525" y="1276375"/>
              <a:ext cx="301825" cy="210900"/>
            </a:xfrm>
            <a:custGeom>
              <a:rect b="b" l="l" r="r" t="t"/>
              <a:pathLst>
                <a:path extrusionOk="0" h="8436" w="12073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1"/>
            <p:cNvSpPr/>
            <p:nvPr/>
          </p:nvSpPr>
          <p:spPr>
            <a:xfrm>
              <a:off x="3650675" y="1463775"/>
              <a:ext cx="301825" cy="202300"/>
            </a:xfrm>
            <a:custGeom>
              <a:rect b="b" l="l" r="r" t="t"/>
              <a:pathLst>
                <a:path extrusionOk="0" h="8092" w="12073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1"/>
            <p:cNvSpPr/>
            <p:nvPr/>
          </p:nvSpPr>
          <p:spPr>
            <a:xfrm>
              <a:off x="3925800" y="1267900"/>
              <a:ext cx="301825" cy="398225"/>
            </a:xfrm>
            <a:custGeom>
              <a:rect b="b" l="l" r="r" t="t"/>
              <a:pathLst>
                <a:path extrusionOk="0" h="15929" w="12073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1"/>
            <p:cNvSpPr/>
            <p:nvPr/>
          </p:nvSpPr>
          <p:spPr>
            <a:xfrm>
              <a:off x="2251850" y="18068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1"/>
            <p:cNvSpPr/>
            <p:nvPr/>
          </p:nvSpPr>
          <p:spPr>
            <a:xfrm>
              <a:off x="2246225" y="18004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1"/>
            <p:cNvSpPr/>
            <p:nvPr/>
          </p:nvSpPr>
          <p:spPr>
            <a:xfrm>
              <a:off x="2527675" y="1721150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1"/>
            <p:cNvSpPr/>
            <p:nvPr/>
          </p:nvSpPr>
          <p:spPr>
            <a:xfrm>
              <a:off x="2521350" y="1715550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1"/>
            <p:cNvSpPr/>
            <p:nvPr/>
          </p:nvSpPr>
          <p:spPr>
            <a:xfrm>
              <a:off x="2802800" y="153377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1"/>
            <p:cNvSpPr/>
            <p:nvPr/>
          </p:nvSpPr>
          <p:spPr>
            <a:xfrm>
              <a:off x="2797200" y="1528150"/>
              <a:ext cx="81425" cy="82150"/>
            </a:xfrm>
            <a:custGeom>
              <a:rect b="b" l="l" r="r" t="t"/>
              <a:pathLst>
                <a:path extrusionOk="0" h="3286" w="3257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1"/>
            <p:cNvSpPr/>
            <p:nvPr/>
          </p:nvSpPr>
          <p:spPr>
            <a:xfrm>
              <a:off x="3077950" y="1278275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1"/>
            <p:cNvSpPr/>
            <p:nvPr/>
          </p:nvSpPr>
          <p:spPr>
            <a:xfrm>
              <a:off x="3072325" y="1272675"/>
              <a:ext cx="82150" cy="82125"/>
            </a:xfrm>
            <a:custGeom>
              <a:rect b="b" l="l" r="r" t="t"/>
              <a:pathLst>
                <a:path extrusionOk="0" h="3285" w="3286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1"/>
            <p:cNvSpPr/>
            <p:nvPr/>
          </p:nvSpPr>
          <p:spPr>
            <a:xfrm>
              <a:off x="3353775" y="1253025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1"/>
            <p:cNvSpPr/>
            <p:nvPr/>
          </p:nvSpPr>
          <p:spPr>
            <a:xfrm>
              <a:off x="3347450" y="1247400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1"/>
            <p:cNvSpPr/>
            <p:nvPr/>
          </p:nvSpPr>
          <p:spPr>
            <a:xfrm>
              <a:off x="3628900" y="144042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1"/>
            <p:cNvSpPr/>
            <p:nvPr/>
          </p:nvSpPr>
          <p:spPr>
            <a:xfrm>
              <a:off x="3623300" y="1434800"/>
              <a:ext cx="81425" cy="81450"/>
            </a:xfrm>
            <a:custGeom>
              <a:rect b="b" l="l" r="r" t="t"/>
              <a:pathLst>
                <a:path extrusionOk="0" h="3258" w="3257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1"/>
            <p:cNvSpPr/>
            <p:nvPr/>
          </p:nvSpPr>
          <p:spPr>
            <a:xfrm>
              <a:off x="3904050" y="16194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1"/>
            <p:cNvSpPr/>
            <p:nvPr/>
          </p:nvSpPr>
          <p:spPr>
            <a:xfrm>
              <a:off x="3898425" y="16130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1"/>
            <p:cNvSpPr/>
            <p:nvPr/>
          </p:nvSpPr>
          <p:spPr>
            <a:xfrm>
              <a:off x="4179875" y="12446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1"/>
            <p:cNvSpPr/>
            <p:nvPr/>
          </p:nvSpPr>
          <p:spPr>
            <a:xfrm>
              <a:off x="4173550" y="1238975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1"/>
            <p:cNvSpPr/>
            <p:nvPr/>
          </p:nvSpPr>
          <p:spPr>
            <a:xfrm>
              <a:off x="2899675" y="2124725"/>
              <a:ext cx="271625" cy="294825"/>
            </a:xfrm>
            <a:custGeom>
              <a:rect b="b" l="l" r="r" t="t"/>
              <a:pathLst>
                <a:path extrusionOk="0" h="11793" w="10865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1"/>
            <p:cNvSpPr/>
            <p:nvPr/>
          </p:nvSpPr>
          <p:spPr>
            <a:xfrm>
              <a:off x="2913700" y="2118425"/>
              <a:ext cx="263225" cy="306875"/>
            </a:xfrm>
            <a:custGeom>
              <a:rect b="b" l="l" r="r" t="t"/>
              <a:pathLst>
                <a:path extrusionOk="0" h="12275" w="10529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1"/>
            <p:cNvSpPr/>
            <p:nvPr/>
          </p:nvSpPr>
          <p:spPr>
            <a:xfrm>
              <a:off x="2923525" y="2376000"/>
              <a:ext cx="247775" cy="197950"/>
            </a:xfrm>
            <a:custGeom>
              <a:rect b="b" l="l" r="r" t="t"/>
              <a:pathLst>
                <a:path extrusionOk="0" h="7918" w="9911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1"/>
            <p:cNvSpPr/>
            <p:nvPr/>
          </p:nvSpPr>
          <p:spPr>
            <a:xfrm>
              <a:off x="2916500" y="2367575"/>
              <a:ext cx="268850" cy="214800"/>
            </a:xfrm>
            <a:custGeom>
              <a:rect b="b" l="l" r="r" t="t"/>
              <a:pathLst>
                <a:path extrusionOk="0" h="8592" w="10754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1"/>
            <p:cNvSpPr/>
            <p:nvPr/>
          </p:nvSpPr>
          <p:spPr>
            <a:xfrm>
              <a:off x="3016175" y="2250375"/>
              <a:ext cx="442200" cy="377675"/>
            </a:xfrm>
            <a:custGeom>
              <a:rect b="b" l="l" r="r" t="t"/>
              <a:pathLst>
                <a:path extrusionOk="0" h="15107" w="17688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1"/>
            <p:cNvSpPr/>
            <p:nvPr/>
          </p:nvSpPr>
          <p:spPr>
            <a:xfrm>
              <a:off x="3009850" y="2244450"/>
              <a:ext cx="418350" cy="389175"/>
            </a:xfrm>
            <a:custGeom>
              <a:rect b="b" l="l" r="r" t="t"/>
              <a:pathLst>
                <a:path extrusionOk="0" h="15567" w="16734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1"/>
            <p:cNvSpPr/>
            <p:nvPr/>
          </p:nvSpPr>
          <p:spPr>
            <a:xfrm>
              <a:off x="3171275" y="2124725"/>
              <a:ext cx="217625" cy="251300"/>
            </a:xfrm>
            <a:custGeom>
              <a:rect b="b" l="l" r="r" t="t"/>
              <a:pathLst>
                <a:path extrusionOk="0" h="10052" w="8705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1"/>
            <p:cNvSpPr/>
            <p:nvPr/>
          </p:nvSpPr>
          <p:spPr>
            <a:xfrm>
              <a:off x="3164975" y="2118425"/>
              <a:ext cx="231625" cy="267425"/>
            </a:xfrm>
            <a:custGeom>
              <a:rect b="b" l="l" r="r" t="t"/>
              <a:pathLst>
                <a:path extrusionOk="0" h="10697" w="9265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1"/>
            <p:cNvSpPr/>
            <p:nvPr/>
          </p:nvSpPr>
          <p:spPr>
            <a:xfrm>
              <a:off x="3048450" y="22531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1"/>
            <p:cNvSpPr/>
            <p:nvPr/>
          </p:nvSpPr>
          <p:spPr>
            <a:xfrm>
              <a:off x="3042850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1"/>
            <p:cNvSpPr/>
            <p:nvPr/>
          </p:nvSpPr>
          <p:spPr>
            <a:xfrm>
              <a:off x="2176025" y="2376000"/>
              <a:ext cx="295525" cy="251575"/>
            </a:xfrm>
            <a:custGeom>
              <a:rect b="b" l="l" r="r" t="t"/>
              <a:pathLst>
                <a:path extrusionOk="0" h="10063" w="11821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1"/>
            <p:cNvSpPr/>
            <p:nvPr/>
          </p:nvSpPr>
          <p:spPr>
            <a:xfrm>
              <a:off x="2170425" y="2370400"/>
              <a:ext cx="306750" cy="263225"/>
            </a:xfrm>
            <a:custGeom>
              <a:rect b="b" l="l" r="r" t="t"/>
              <a:pathLst>
                <a:path extrusionOk="0" h="10529" w="1227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1"/>
            <p:cNvSpPr/>
            <p:nvPr/>
          </p:nvSpPr>
          <p:spPr>
            <a:xfrm>
              <a:off x="2428000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1"/>
            <p:cNvSpPr/>
            <p:nvPr/>
          </p:nvSpPr>
          <p:spPr>
            <a:xfrm>
              <a:off x="2419575" y="2361975"/>
              <a:ext cx="214100" cy="268825"/>
            </a:xfrm>
            <a:custGeom>
              <a:rect b="b" l="l" r="r" t="t"/>
              <a:pathLst>
                <a:path extrusionOk="0" h="10753" w="8564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1"/>
            <p:cNvSpPr/>
            <p:nvPr/>
          </p:nvSpPr>
          <p:spPr>
            <a:xfrm>
              <a:off x="230237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1"/>
            <p:cNvSpPr/>
            <p:nvPr/>
          </p:nvSpPr>
          <p:spPr>
            <a:xfrm>
              <a:off x="2295350" y="2119125"/>
              <a:ext cx="390275" cy="417625"/>
            </a:xfrm>
            <a:custGeom>
              <a:rect b="b" l="l" r="r" t="t"/>
              <a:pathLst>
                <a:path extrusionOk="0" h="16705" w="15611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1"/>
            <p:cNvSpPr/>
            <p:nvPr/>
          </p:nvSpPr>
          <p:spPr>
            <a:xfrm>
              <a:off x="2176025" y="2158425"/>
              <a:ext cx="252000" cy="217600"/>
            </a:xfrm>
            <a:custGeom>
              <a:rect b="b" l="l" r="r" t="t"/>
              <a:pathLst>
                <a:path extrusionOk="0" h="8704" w="1008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1"/>
            <p:cNvSpPr/>
            <p:nvPr/>
          </p:nvSpPr>
          <p:spPr>
            <a:xfrm>
              <a:off x="2170425" y="2150700"/>
              <a:ext cx="267425" cy="231650"/>
            </a:xfrm>
            <a:custGeom>
              <a:rect b="b" l="l" r="r" t="t"/>
              <a:pathLst>
                <a:path extrusionOk="0" h="9266" w="10697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1"/>
            <p:cNvSpPr/>
            <p:nvPr/>
          </p:nvSpPr>
          <p:spPr>
            <a:xfrm>
              <a:off x="2305175" y="22538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1"/>
            <p:cNvSpPr/>
            <p:nvPr/>
          </p:nvSpPr>
          <p:spPr>
            <a:xfrm>
              <a:off x="2299575" y="2247575"/>
              <a:ext cx="256200" cy="256900"/>
            </a:xfrm>
            <a:custGeom>
              <a:rect b="b" l="l" r="r" t="t"/>
              <a:pathLst>
                <a:path extrusionOk="0" h="10276" w="10248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1"/>
            <p:cNvSpPr/>
            <p:nvPr/>
          </p:nvSpPr>
          <p:spPr>
            <a:xfrm>
              <a:off x="3662600" y="2376000"/>
              <a:ext cx="294800" cy="251575"/>
            </a:xfrm>
            <a:custGeom>
              <a:rect b="b" l="l" r="r" t="t"/>
              <a:pathLst>
                <a:path extrusionOk="0" h="10063" w="11792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1"/>
            <p:cNvSpPr/>
            <p:nvPr/>
          </p:nvSpPr>
          <p:spPr>
            <a:xfrm>
              <a:off x="3656275" y="2370400"/>
              <a:ext cx="307450" cy="263225"/>
            </a:xfrm>
            <a:custGeom>
              <a:rect b="b" l="l" r="r" t="t"/>
              <a:pathLst>
                <a:path extrusionOk="0" h="10529" w="12298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1"/>
            <p:cNvSpPr/>
            <p:nvPr/>
          </p:nvSpPr>
          <p:spPr>
            <a:xfrm>
              <a:off x="3913875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1"/>
            <p:cNvSpPr/>
            <p:nvPr/>
          </p:nvSpPr>
          <p:spPr>
            <a:xfrm>
              <a:off x="3905450" y="2361975"/>
              <a:ext cx="214800" cy="268825"/>
            </a:xfrm>
            <a:custGeom>
              <a:rect b="b" l="l" r="r" t="t"/>
              <a:pathLst>
                <a:path extrusionOk="0" h="10753" w="8592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1"/>
            <p:cNvSpPr/>
            <p:nvPr/>
          </p:nvSpPr>
          <p:spPr>
            <a:xfrm>
              <a:off x="378822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1"/>
            <p:cNvSpPr/>
            <p:nvPr/>
          </p:nvSpPr>
          <p:spPr>
            <a:xfrm>
              <a:off x="3781200" y="2119125"/>
              <a:ext cx="390975" cy="417625"/>
            </a:xfrm>
            <a:custGeom>
              <a:rect b="b" l="l" r="r" t="t"/>
              <a:pathLst>
                <a:path extrusionOk="0" h="16705" w="15639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1"/>
            <p:cNvSpPr/>
            <p:nvPr/>
          </p:nvSpPr>
          <p:spPr>
            <a:xfrm>
              <a:off x="3662600" y="2158425"/>
              <a:ext cx="251300" cy="217600"/>
            </a:xfrm>
            <a:custGeom>
              <a:rect b="b" l="l" r="r" t="t"/>
              <a:pathLst>
                <a:path extrusionOk="0" h="8704" w="10052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1"/>
            <p:cNvSpPr/>
            <p:nvPr/>
          </p:nvSpPr>
          <p:spPr>
            <a:xfrm>
              <a:off x="3656275" y="2150700"/>
              <a:ext cx="267450" cy="231650"/>
            </a:xfrm>
            <a:custGeom>
              <a:rect b="b" l="l" r="r" t="t"/>
              <a:pathLst>
                <a:path extrusionOk="0" h="9266" w="10698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1"/>
            <p:cNvSpPr/>
            <p:nvPr/>
          </p:nvSpPr>
          <p:spPr>
            <a:xfrm>
              <a:off x="3791025" y="2253875"/>
              <a:ext cx="245000" cy="244975"/>
            </a:xfrm>
            <a:custGeom>
              <a:rect b="b" l="l" r="r" t="t"/>
              <a:pathLst>
                <a:path extrusionOk="0" h="9799" w="980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1"/>
            <p:cNvSpPr/>
            <p:nvPr/>
          </p:nvSpPr>
          <p:spPr>
            <a:xfrm>
              <a:off x="3785425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1"/>
            <p:cNvSpPr/>
            <p:nvPr/>
          </p:nvSpPr>
          <p:spPr>
            <a:xfrm>
              <a:off x="2155675" y="1182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1"/>
            <p:cNvSpPr/>
            <p:nvPr/>
          </p:nvSpPr>
          <p:spPr>
            <a:xfrm>
              <a:off x="2155675" y="12298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1"/>
            <p:cNvSpPr/>
            <p:nvPr/>
          </p:nvSpPr>
          <p:spPr>
            <a:xfrm>
              <a:off x="2155675" y="1277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1"/>
            <p:cNvSpPr/>
            <p:nvPr/>
          </p:nvSpPr>
          <p:spPr>
            <a:xfrm>
              <a:off x="2155675" y="13246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1"/>
            <p:cNvSpPr/>
            <p:nvPr/>
          </p:nvSpPr>
          <p:spPr>
            <a:xfrm>
              <a:off x="4314625" y="1290925"/>
              <a:ext cx="604350" cy="291850"/>
            </a:xfrm>
            <a:custGeom>
              <a:rect b="b" l="l" r="r" t="t"/>
              <a:pathLst>
                <a:path extrusionOk="0" h="11674" w="24174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1"/>
            <p:cNvSpPr/>
            <p:nvPr/>
          </p:nvSpPr>
          <p:spPr>
            <a:xfrm>
              <a:off x="4963850" y="14909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1"/>
            <p:cNvSpPr/>
            <p:nvPr/>
          </p:nvSpPr>
          <p:spPr>
            <a:xfrm>
              <a:off x="4963850" y="15379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1"/>
            <p:cNvSpPr/>
            <p:nvPr/>
          </p:nvSpPr>
          <p:spPr>
            <a:xfrm>
              <a:off x="4963850" y="1585700"/>
              <a:ext cx="277975" cy="11250"/>
            </a:xfrm>
            <a:custGeom>
              <a:rect b="b" l="l" r="r" t="t"/>
              <a:pathLst>
                <a:path extrusionOk="0" h="450" w="11119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1"/>
            <p:cNvSpPr/>
            <p:nvPr/>
          </p:nvSpPr>
          <p:spPr>
            <a:xfrm>
              <a:off x="4963850" y="16327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1"/>
            <p:cNvSpPr/>
            <p:nvPr/>
          </p:nvSpPr>
          <p:spPr>
            <a:xfrm>
              <a:off x="4963850" y="22988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1"/>
            <p:cNvSpPr/>
            <p:nvPr/>
          </p:nvSpPr>
          <p:spPr>
            <a:xfrm>
              <a:off x="4963850" y="2345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1"/>
            <p:cNvSpPr/>
            <p:nvPr/>
          </p:nvSpPr>
          <p:spPr>
            <a:xfrm>
              <a:off x="4963850" y="23935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1"/>
            <p:cNvSpPr/>
            <p:nvPr/>
          </p:nvSpPr>
          <p:spPr>
            <a:xfrm>
              <a:off x="4963850" y="2440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1"/>
            <p:cNvSpPr/>
            <p:nvPr/>
          </p:nvSpPr>
          <p:spPr>
            <a:xfrm>
              <a:off x="2291850" y="323440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1"/>
            <p:cNvSpPr/>
            <p:nvPr/>
          </p:nvSpPr>
          <p:spPr>
            <a:xfrm>
              <a:off x="2291850" y="3282125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1"/>
            <p:cNvSpPr/>
            <p:nvPr/>
          </p:nvSpPr>
          <p:spPr>
            <a:xfrm>
              <a:off x="2291850" y="332915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1"/>
            <p:cNvSpPr/>
            <p:nvPr/>
          </p:nvSpPr>
          <p:spPr>
            <a:xfrm>
              <a:off x="2291850" y="3376875"/>
              <a:ext cx="278650" cy="11250"/>
            </a:xfrm>
            <a:custGeom>
              <a:rect b="b" l="l" r="r" t="t"/>
              <a:pathLst>
                <a:path extrusionOk="0" h="450" w="11146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1"/>
            <p:cNvSpPr/>
            <p:nvPr/>
          </p:nvSpPr>
          <p:spPr>
            <a:xfrm>
              <a:off x="4036000" y="2098775"/>
              <a:ext cx="888575" cy="274450"/>
            </a:xfrm>
            <a:custGeom>
              <a:rect b="b" l="l" r="r" t="t"/>
              <a:pathLst>
                <a:path extrusionOk="0" h="10978" w="35543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1"/>
            <p:cNvSpPr/>
            <p:nvPr/>
          </p:nvSpPr>
          <p:spPr>
            <a:xfrm>
              <a:off x="2418875" y="2616750"/>
              <a:ext cx="11975" cy="600125"/>
            </a:xfrm>
            <a:custGeom>
              <a:rect b="b" l="l" r="r" t="t"/>
              <a:pathLst>
                <a:path extrusionOk="0" h="24005" w="479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1"/>
            <p:cNvSpPr/>
            <p:nvPr/>
          </p:nvSpPr>
          <p:spPr>
            <a:xfrm>
              <a:off x="1831425" y="3538000"/>
              <a:ext cx="129875" cy="102100"/>
            </a:xfrm>
            <a:custGeom>
              <a:rect b="b" l="l" r="r" t="t"/>
              <a:pathLst>
                <a:path extrusionOk="0" h="4084" w="5195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1"/>
            <p:cNvSpPr/>
            <p:nvPr/>
          </p:nvSpPr>
          <p:spPr>
            <a:xfrm>
              <a:off x="1834225" y="3377750"/>
              <a:ext cx="807875" cy="1698375"/>
            </a:xfrm>
            <a:custGeom>
              <a:rect b="b" l="l" r="r" t="t"/>
              <a:pathLst>
                <a:path extrusionOk="0" h="67935" w="32315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1"/>
            <p:cNvSpPr/>
            <p:nvPr/>
          </p:nvSpPr>
          <p:spPr>
            <a:xfrm>
              <a:off x="2360625" y="3503225"/>
              <a:ext cx="95475" cy="140375"/>
            </a:xfrm>
            <a:custGeom>
              <a:rect b="b" l="l" r="r" t="t"/>
              <a:pathLst>
                <a:path extrusionOk="0" h="5615" w="3819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1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1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1"/>
            <p:cNvSpPr/>
            <p:nvPr/>
          </p:nvSpPr>
          <p:spPr>
            <a:xfrm>
              <a:off x="4084425" y="2377175"/>
              <a:ext cx="392350" cy="435425"/>
            </a:xfrm>
            <a:custGeom>
              <a:rect b="b" l="l" r="r" t="t"/>
              <a:pathLst>
                <a:path extrusionOk="0" h="17417" w="15694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1"/>
            <p:cNvSpPr/>
            <p:nvPr/>
          </p:nvSpPr>
          <p:spPr>
            <a:xfrm>
              <a:off x="4079500" y="2371100"/>
              <a:ext cx="398700" cy="447250"/>
            </a:xfrm>
            <a:custGeom>
              <a:rect b="b" l="l" r="r" t="t"/>
              <a:pathLst>
                <a:path extrusionOk="0" h="17890" w="15948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1"/>
            <p:cNvSpPr/>
            <p:nvPr/>
          </p:nvSpPr>
          <p:spPr>
            <a:xfrm>
              <a:off x="4160925" y="2436200"/>
              <a:ext cx="315850" cy="264150"/>
            </a:xfrm>
            <a:custGeom>
              <a:rect b="b" l="l" r="r" t="t"/>
              <a:pathLst>
                <a:path extrusionOk="0" h="10566" w="12634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1"/>
            <p:cNvSpPr/>
            <p:nvPr/>
          </p:nvSpPr>
          <p:spPr>
            <a:xfrm>
              <a:off x="4158125" y="2430050"/>
              <a:ext cx="320075" cy="275850"/>
            </a:xfrm>
            <a:custGeom>
              <a:rect b="b" l="l" r="r" t="t"/>
              <a:pathLst>
                <a:path extrusionOk="0" h="11034" w="12803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1"/>
            <p:cNvSpPr/>
            <p:nvPr/>
          </p:nvSpPr>
          <p:spPr>
            <a:xfrm>
              <a:off x="4207250" y="2635575"/>
              <a:ext cx="66700" cy="50675"/>
            </a:xfrm>
            <a:custGeom>
              <a:rect b="b" l="l" r="r" t="t"/>
              <a:pathLst>
                <a:path extrusionOk="0" h="2027" w="2668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1"/>
            <p:cNvSpPr/>
            <p:nvPr/>
          </p:nvSpPr>
          <p:spPr>
            <a:xfrm>
              <a:off x="4134950" y="2749975"/>
              <a:ext cx="383950" cy="124375"/>
            </a:xfrm>
            <a:custGeom>
              <a:rect b="b" l="l" r="r" t="t"/>
              <a:pathLst>
                <a:path extrusionOk="0" h="4975" w="15358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1"/>
            <p:cNvSpPr/>
            <p:nvPr/>
          </p:nvSpPr>
          <p:spPr>
            <a:xfrm>
              <a:off x="4128625" y="2744475"/>
              <a:ext cx="388875" cy="135675"/>
            </a:xfrm>
            <a:custGeom>
              <a:rect b="b" l="l" r="r" t="t"/>
              <a:pathLst>
                <a:path extrusionOk="0" h="5427" w="15555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1"/>
            <p:cNvSpPr/>
            <p:nvPr/>
          </p:nvSpPr>
          <p:spPr>
            <a:xfrm>
              <a:off x="3856300" y="3795025"/>
              <a:ext cx="103200" cy="213500"/>
            </a:xfrm>
            <a:custGeom>
              <a:rect b="b" l="l" r="r" t="t"/>
              <a:pathLst>
                <a:path extrusionOk="0" h="8540" w="4128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1"/>
            <p:cNvSpPr/>
            <p:nvPr/>
          </p:nvSpPr>
          <p:spPr>
            <a:xfrm>
              <a:off x="3850000" y="3788875"/>
              <a:ext cx="110200" cy="225325"/>
            </a:xfrm>
            <a:custGeom>
              <a:rect b="b" l="l" r="r" t="t"/>
              <a:pathLst>
                <a:path extrusionOk="0" h="9013" w="4408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1"/>
            <p:cNvSpPr/>
            <p:nvPr/>
          </p:nvSpPr>
          <p:spPr>
            <a:xfrm>
              <a:off x="3807875" y="3450575"/>
              <a:ext cx="162875" cy="381150"/>
            </a:xfrm>
            <a:custGeom>
              <a:rect b="b" l="l" r="r" t="t"/>
              <a:pathLst>
                <a:path extrusionOk="0" h="15246" w="6515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1"/>
            <p:cNvSpPr/>
            <p:nvPr/>
          </p:nvSpPr>
          <p:spPr>
            <a:xfrm>
              <a:off x="3802275" y="3444500"/>
              <a:ext cx="174775" cy="392825"/>
            </a:xfrm>
            <a:custGeom>
              <a:rect b="b" l="l" r="r" t="t"/>
              <a:pathLst>
                <a:path extrusionOk="0" h="15713" w="6991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1"/>
            <p:cNvSpPr/>
            <p:nvPr/>
          </p:nvSpPr>
          <p:spPr>
            <a:xfrm>
              <a:off x="4094250" y="5104850"/>
              <a:ext cx="209875" cy="142550"/>
            </a:xfrm>
            <a:custGeom>
              <a:rect b="b" l="l" r="r" t="t"/>
              <a:pathLst>
                <a:path extrusionOk="0" h="5702" w="8395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1"/>
            <p:cNvSpPr/>
            <p:nvPr/>
          </p:nvSpPr>
          <p:spPr>
            <a:xfrm>
              <a:off x="4092150" y="5099250"/>
              <a:ext cx="209875" cy="153750"/>
            </a:xfrm>
            <a:custGeom>
              <a:rect b="b" l="l" r="r" t="t"/>
              <a:pathLst>
                <a:path extrusionOk="0" h="6150" w="8395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1"/>
            <p:cNvSpPr/>
            <p:nvPr/>
          </p:nvSpPr>
          <p:spPr>
            <a:xfrm>
              <a:off x="4095650" y="5121025"/>
              <a:ext cx="197950" cy="126375"/>
            </a:xfrm>
            <a:custGeom>
              <a:rect b="b" l="l" r="r" t="t"/>
              <a:pathLst>
                <a:path extrusionOk="0" h="5055" w="7918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1"/>
            <p:cNvSpPr/>
            <p:nvPr/>
          </p:nvSpPr>
          <p:spPr>
            <a:xfrm>
              <a:off x="4092150" y="5115125"/>
              <a:ext cx="208475" cy="137875"/>
            </a:xfrm>
            <a:custGeom>
              <a:rect b="b" l="l" r="r" t="t"/>
              <a:pathLst>
                <a:path extrusionOk="0" h="5515" w="8339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4480275" y="5126625"/>
              <a:ext cx="139000" cy="99000"/>
            </a:xfrm>
            <a:custGeom>
              <a:rect b="b" l="l" r="r" t="t"/>
              <a:pathLst>
                <a:path extrusionOk="0" h="3960" w="556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4474650" y="5120600"/>
              <a:ext cx="147425" cy="111325"/>
            </a:xfrm>
            <a:custGeom>
              <a:rect b="b" l="l" r="r" t="t"/>
              <a:pathLst>
                <a:path extrusionOk="0" h="4453" w="5897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4485875" y="5175750"/>
              <a:ext cx="127775" cy="49875"/>
            </a:xfrm>
            <a:custGeom>
              <a:rect b="b" l="l" r="r" t="t"/>
              <a:pathLst>
                <a:path extrusionOk="0" h="1995" w="5111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4480275" y="5169875"/>
              <a:ext cx="139700" cy="62050"/>
            </a:xfrm>
            <a:custGeom>
              <a:rect b="b" l="l" r="r" t="t"/>
              <a:pathLst>
                <a:path extrusionOk="0" h="2482" w="5588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1"/>
            <p:cNvSpPr/>
            <p:nvPr/>
          </p:nvSpPr>
          <p:spPr>
            <a:xfrm>
              <a:off x="4017975" y="3637125"/>
              <a:ext cx="654625" cy="1546225"/>
            </a:xfrm>
            <a:custGeom>
              <a:rect b="b" l="l" r="r" t="t"/>
              <a:pathLst>
                <a:path extrusionOk="0" h="61849" w="26185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1"/>
            <p:cNvSpPr/>
            <p:nvPr/>
          </p:nvSpPr>
          <p:spPr>
            <a:xfrm>
              <a:off x="4013525" y="3630950"/>
              <a:ext cx="661200" cy="1558175"/>
            </a:xfrm>
            <a:custGeom>
              <a:rect b="b" l="l" r="r" t="t"/>
              <a:pathLst>
                <a:path extrusionOk="0" h="62327" w="26448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4350425" y="4004350"/>
              <a:ext cx="40025" cy="246475"/>
            </a:xfrm>
            <a:custGeom>
              <a:rect b="b" l="l" r="r" t="t"/>
              <a:pathLst>
                <a:path extrusionOk="0" h="9859" w="1601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1"/>
            <p:cNvSpPr/>
            <p:nvPr/>
          </p:nvSpPr>
          <p:spPr>
            <a:xfrm>
              <a:off x="4370775" y="4022050"/>
              <a:ext cx="101800" cy="48475"/>
            </a:xfrm>
            <a:custGeom>
              <a:rect b="b" l="l" r="r" t="t"/>
              <a:pathLst>
                <a:path extrusionOk="0" h="1939" w="4072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1"/>
            <p:cNvSpPr/>
            <p:nvPr/>
          </p:nvSpPr>
          <p:spPr>
            <a:xfrm>
              <a:off x="4550450" y="4371275"/>
              <a:ext cx="79350" cy="306325"/>
            </a:xfrm>
            <a:custGeom>
              <a:rect b="b" l="l" r="r" t="t"/>
              <a:pathLst>
                <a:path extrusionOk="0" h="12253" w="3174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1"/>
            <p:cNvSpPr/>
            <p:nvPr/>
          </p:nvSpPr>
          <p:spPr>
            <a:xfrm>
              <a:off x="4764525" y="2629475"/>
              <a:ext cx="126375" cy="225925"/>
            </a:xfrm>
            <a:custGeom>
              <a:rect b="b" l="l" r="r" t="t"/>
              <a:pathLst>
                <a:path extrusionOk="0" h="9037" w="5055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1"/>
            <p:cNvSpPr/>
            <p:nvPr/>
          </p:nvSpPr>
          <p:spPr>
            <a:xfrm>
              <a:off x="4765225" y="2623775"/>
              <a:ext cx="131275" cy="237525"/>
            </a:xfrm>
            <a:custGeom>
              <a:rect b="b" l="l" r="r" t="t"/>
              <a:pathLst>
                <a:path extrusionOk="0" h="9501" w="5251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1"/>
            <p:cNvSpPr/>
            <p:nvPr/>
          </p:nvSpPr>
          <p:spPr>
            <a:xfrm>
              <a:off x="4805950" y="2688050"/>
              <a:ext cx="101775" cy="120325"/>
            </a:xfrm>
            <a:custGeom>
              <a:rect b="b" l="l" r="r" t="t"/>
              <a:pathLst>
                <a:path extrusionOk="0" h="4813" w="4071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1"/>
            <p:cNvSpPr/>
            <p:nvPr/>
          </p:nvSpPr>
          <p:spPr>
            <a:xfrm>
              <a:off x="4799625" y="2682025"/>
              <a:ext cx="108800" cy="132100"/>
            </a:xfrm>
            <a:custGeom>
              <a:rect b="b" l="l" r="r" t="t"/>
              <a:pathLst>
                <a:path extrusionOk="0" h="5284" w="4352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1"/>
            <p:cNvSpPr/>
            <p:nvPr/>
          </p:nvSpPr>
          <p:spPr>
            <a:xfrm>
              <a:off x="4770150" y="2830675"/>
              <a:ext cx="77225" cy="73875"/>
            </a:xfrm>
            <a:custGeom>
              <a:rect b="b" l="l" r="r" t="t"/>
              <a:pathLst>
                <a:path extrusionOk="0" h="2955" w="3089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1"/>
            <p:cNvSpPr/>
            <p:nvPr/>
          </p:nvSpPr>
          <p:spPr>
            <a:xfrm>
              <a:off x="4764525" y="2825200"/>
              <a:ext cx="89175" cy="84950"/>
            </a:xfrm>
            <a:custGeom>
              <a:rect b="b" l="l" r="r" t="t"/>
              <a:pathLst>
                <a:path extrusionOk="0" h="3398" w="3567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1"/>
            <p:cNvSpPr/>
            <p:nvPr/>
          </p:nvSpPr>
          <p:spPr>
            <a:xfrm>
              <a:off x="3826125" y="2811350"/>
              <a:ext cx="1043000" cy="918300"/>
            </a:xfrm>
            <a:custGeom>
              <a:rect b="b" l="l" r="r" t="t"/>
              <a:pathLst>
                <a:path extrusionOk="0" h="36732" w="4172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1"/>
            <p:cNvSpPr/>
            <p:nvPr/>
          </p:nvSpPr>
          <p:spPr>
            <a:xfrm>
              <a:off x="3820525" y="2805550"/>
              <a:ext cx="1051425" cy="930000"/>
            </a:xfrm>
            <a:custGeom>
              <a:rect b="b" l="l" r="r" t="t"/>
              <a:pathLst>
                <a:path extrusionOk="0" h="37200" w="42057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1"/>
            <p:cNvSpPr/>
            <p:nvPr/>
          </p:nvSpPr>
          <p:spPr>
            <a:xfrm>
              <a:off x="4528000" y="3305275"/>
              <a:ext cx="55475" cy="49150"/>
            </a:xfrm>
            <a:custGeom>
              <a:rect b="b" l="l" r="r" t="t"/>
              <a:pathLst>
                <a:path extrusionOk="0" h="1966" w="2219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1"/>
            <p:cNvSpPr/>
            <p:nvPr/>
          </p:nvSpPr>
          <p:spPr>
            <a:xfrm>
              <a:off x="4205850" y="3376875"/>
              <a:ext cx="290600" cy="241475"/>
            </a:xfrm>
            <a:custGeom>
              <a:rect b="b" l="l" r="r" t="t"/>
              <a:pathLst>
                <a:path extrusionOk="0" h="9659" w="11624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1"/>
            <p:cNvSpPr/>
            <p:nvPr/>
          </p:nvSpPr>
          <p:spPr>
            <a:xfrm>
              <a:off x="4167250" y="3454775"/>
              <a:ext cx="129150" cy="108825"/>
            </a:xfrm>
            <a:custGeom>
              <a:rect b="b" l="l" r="r" t="t"/>
              <a:pathLst>
                <a:path extrusionOk="0" h="4353" w="5166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1"/>
            <p:cNvSpPr/>
            <p:nvPr/>
          </p:nvSpPr>
          <p:spPr>
            <a:xfrm>
              <a:off x="3883675" y="3624500"/>
              <a:ext cx="118650" cy="385075"/>
            </a:xfrm>
            <a:custGeom>
              <a:rect b="b" l="l" r="r" t="t"/>
              <a:pathLst>
                <a:path extrusionOk="0" h="15403" w="4746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1"/>
            <p:cNvSpPr/>
            <p:nvPr/>
          </p:nvSpPr>
          <p:spPr>
            <a:xfrm>
              <a:off x="3878775" y="3619025"/>
              <a:ext cx="128450" cy="396575"/>
            </a:xfrm>
            <a:custGeom>
              <a:rect b="b" l="l" r="r" t="t"/>
              <a:pathLst>
                <a:path extrusionOk="0" h="15863" w="5138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1"/>
            <p:cNvSpPr/>
            <p:nvPr/>
          </p:nvSpPr>
          <p:spPr>
            <a:xfrm>
              <a:off x="4737150" y="3094725"/>
              <a:ext cx="70925" cy="163550"/>
            </a:xfrm>
            <a:custGeom>
              <a:rect b="b" l="l" r="r" t="t"/>
              <a:pathLst>
                <a:path extrusionOk="0" h="6542" w="2837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1"/>
            <p:cNvSpPr/>
            <p:nvPr/>
          </p:nvSpPr>
          <p:spPr>
            <a:xfrm>
              <a:off x="4730125" y="3088925"/>
              <a:ext cx="84250" cy="175525"/>
            </a:xfrm>
            <a:custGeom>
              <a:rect b="b" l="l" r="r" t="t"/>
              <a:pathLst>
                <a:path extrusionOk="0" h="7021" w="337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1"/>
            <p:cNvSpPr/>
            <p:nvPr/>
          </p:nvSpPr>
          <p:spPr>
            <a:xfrm>
              <a:off x="3973525" y="3851475"/>
              <a:ext cx="22225" cy="90425"/>
            </a:xfrm>
            <a:custGeom>
              <a:rect b="b" l="l" r="r" t="t"/>
              <a:pathLst>
                <a:path extrusionOk="0" h="3617" w="889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1"/>
            <p:cNvSpPr/>
            <p:nvPr/>
          </p:nvSpPr>
          <p:spPr>
            <a:xfrm>
              <a:off x="3967900" y="3845725"/>
              <a:ext cx="33025" cy="101975"/>
            </a:xfrm>
            <a:custGeom>
              <a:rect b="b" l="l" r="r" t="t"/>
              <a:pathLst>
                <a:path extrusionOk="0" h="4079" w="1321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1"/>
            <p:cNvSpPr/>
            <p:nvPr/>
          </p:nvSpPr>
          <p:spPr>
            <a:xfrm>
              <a:off x="3935625" y="3881125"/>
              <a:ext cx="53525" cy="115525"/>
            </a:xfrm>
            <a:custGeom>
              <a:rect b="b" l="l" r="r" t="t"/>
              <a:pathLst>
                <a:path extrusionOk="0" h="4621" w="2141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1"/>
            <p:cNvSpPr/>
            <p:nvPr/>
          </p:nvSpPr>
          <p:spPr>
            <a:xfrm>
              <a:off x="3932125" y="3875200"/>
              <a:ext cx="57575" cy="127325"/>
            </a:xfrm>
            <a:custGeom>
              <a:rect b="b" l="l" r="r" t="t"/>
              <a:pathLst>
                <a:path extrusionOk="0" h="5093" w="2303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1"/>
            <p:cNvSpPr/>
            <p:nvPr/>
          </p:nvSpPr>
          <p:spPr>
            <a:xfrm>
              <a:off x="3952475" y="3904550"/>
              <a:ext cx="18275" cy="72300"/>
            </a:xfrm>
            <a:custGeom>
              <a:rect b="b" l="l" r="r" t="t"/>
              <a:pathLst>
                <a:path extrusionOk="0" h="2892" w="731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1"/>
            <p:cNvSpPr/>
            <p:nvPr/>
          </p:nvSpPr>
          <p:spPr>
            <a:xfrm>
              <a:off x="4649425" y="3143050"/>
              <a:ext cx="18275" cy="224025"/>
            </a:xfrm>
            <a:custGeom>
              <a:rect b="b" l="l" r="r" t="t"/>
              <a:pathLst>
                <a:path extrusionOk="0" h="8961" w="731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1"/>
            <p:cNvSpPr/>
            <p:nvPr/>
          </p:nvSpPr>
          <p:spPr>
            <a:xfrm>
              <a:off x="4652225" y="3168275"/>
              <a:ext cx="37925" cy="131550"/>
            </a:xfrm>
            <a:custGeom>
              <a:rect b="b" l="l" r="r" t="t"/>
              <a:pathLst>
                <a:path extrusionOk="0" h="5262" w="1517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1"/>
            <p:cNvSpPr/>
            <p:nvPr/>
          </p:nvSpPr>
          <p:spPr>
            <a:xfrm>
              <a:off x="3982650" y="3160575"/>
              <a:ext cx="18275" cy="252825"/>
            </a:xfrm>
            <a:custGeom>
              <a:rect b="b" l="l" r="r" t="t"/>
              <a:pathLst>
                <a:path extrusionOk="0" h="10113" w="731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1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1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1"/>
            <p:cNvSpPr/>
            <p:nvPr/>
          </p:nvSpPr>
          <p:spPr>
            <a:xfrm>
              <a:off x="3400100" y="2659400"/>
              <a:ext cx="126350" cy="233900"/>
            </a:xfrm>
            <a:custGeom>
              <a:rect b="b" l="l" r="r" t="t"/>
              <a:pathLst>
                <a:path extrusionOk="0" h="9356" w="5054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1"/>
            <p:cNvSpPr/>
            <p:nvPr/>
          </p:nvSpPr>
          <p:spPr>
            <a:xfrm>
              <a:off x="3395875" y="2653250"/>
              <a:ext cx="136900" cy="245950"/>
            </a:xfrm>
            <a:custGeom>
              <a:rect b="b" l="l" r="r" t="t"/>
              <a:pathLst>
                <a:path extrusionOk="0" h="9838" w="5476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1"/>
            <p:cNvSpPr/>
            <p:nvPr/>
          </p:nvSpPr>
          <p:spPr>
            <a:xfrm>
              <a:off x="3487125" y="2863100"/>
              <a:ext cx="346050" cy="500625"/>
            </a:xfrm>
            <a:custGeom>
              <a:rect b="b" l="l" r="r" t="t"/>
              <a:pathLst>
                <a:path extrusionOk="0" h="20025" w="13842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1"/>
            <p:cNvSpPr/>
            <p:nvPr/>
          </p:nvSpPr>
          <p:spPr>
            <a:xfrm>
              <a:off x="3480800" y="2857400"/>
              <a:ext cx="350275" cy="512475"/>
            </a:xfrm>
            <a:custGeom>
              <a:rect b="b" l="l" r="r" t="t"/>
              <a:pathLst>
                <a:path extrusionOk="0" h="20499" w="14011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1"/>
            <p:cNvSpPr/>
            <p:nvPr/>
          </p:nvSpPr>
          <p:spPr>
            <a:xfrm>
              <a:off x="3115850" y="2418375"/>
              <a:ext cx="301125" cy="330350"/>
            </a:xfrm>
            <a:custGeom>
              <a:rect b="b" l="l" r="r" t="t"/>
              <a:pathLst>
                <a:path extrusionOk="0" h="13214" w="12045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1"/>
            <p:cNvSpPr/>
            <p:nvPr/>
          </p:nvSpPr>
          <p:spPr>
            <a:xfrm>
              <a:off x="3123550" y="2412500"/>
              <a:ext cx="294825" cy="342125"/>
            </a:xfrm>
            <a:custGeom>
              <a:rect b="b" l="l" r="r" t="t"/>
              <a:pathLst>
                <a:path extrusionOk="0" h="13685" w="11793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1"/>
            <p:cNvSpPr/>
            <p:nvPr/>
          </p:nvSpPr>
          <p:spPr>
            <a:xfrm>
              <a:off x="3035125" y="2305125"/>
              <a:ext cx="402900" cy="383475"/>
            </a:xfrm>
            <a:custGeom>
              <a:rect b="b" l="l" r="r" t="t"/>
              <a:pathLst>
                <a:path extrusionOk="0" h="15339" w="16116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1"/>
            <p:cNvSpPr/>
            <p:nvPr/>
          </p:nvSpPr>
          <p:spPr>
            <a:xfrm>
              <a:off x="3054075" y="2298800"/>
              <a:ext cx="384650" cy="395875"/>
            </a:xfrm>
            <a:custGeom>
              <a:rect b="b" l="l" r="r" t="t"/>
              <a:pathLst>
                <a:path extrusionOk="0" h="15835" w="15386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1"/>
            <p:cNvSpPr/>
            <p:nvPr/>
          </p:nvSpPr>
          <p:spPr>
            <a:xfrm>
              <a:off x="3253400" y="2545500"/>
              <a:ext cx="71625" cy="89550"/>
            </a:xfrm>
            <a:custGeom>
              <a:rect b="b" l="l" r="r" t="t"/>
              <a:pathLst>
                <a:path extrusionOk="0" h="3582" w="2865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1"/>
            <p:cNvSpPr/>
            <p:nvPr/>
          </p:nvSpPr>
          <p:spPr>
            <a:xfrm>
              <a:off x="3258325" y="2540250"/>
              <a:ext cx="73725" cy="100375"/>
            </a:xfrm>
            <a:custGeom>
              <a:rect b="b" l="l" r="r" t="t"/>
              <a:pathLst>
                <a:path extrusionOk="0" h="4015" w="2949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1"/>
            <p:cNvSpPr/>
            <p:nvPr/>
          </p:nvSpPr>
          <p:spPr>
            <a:xfrm>
              <a:off x="3096175" y="2715150"/>
              <a:ext cx="256925" cy="96750"/>
            </a:xfrm>
            <a:custGeom>
              <a:rect b="b" l="l" r="r" t="t"/>
              <a:pathLst>
                <a:path extrusionOk="0" h="3870" w="10277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1"/>
            <p:cNvSpPr/>
            <p:nvPr/>
          </p:nvSpPr>
          <p:spPr>
            <a:xfrm>
              <a:off x="3089875" y="2709400"/>
              <a:ext cx="269550" cy="108575"/>
            </a:xfrm>
            <a:custGeom>
              <a:rect b="b" l="l" r="r" t="t"/>
              <a:pathLst>
                <a:path extrusionOk="0" h="4343" w="10782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1"/>
            <p:cNvSpPr/>
            <p:nvPr/>
          </p:nvSpPr>
          <p:spPr>
            <a:xfrm>
              <a:off x="2812625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1"/>
            <p:cNvSpPr/>
            <p:nvPr/>
          </p:nvSpPr>
          <p:spPr>
            <a:xfrm>
              <a:off x="28119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1"/>
            <p:cNvSpPr/>
            <p:nvPr/>
          </p:nvSpPr>
          <p:spPr>
            <a:xfrm>
              <a:off x="28161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1"/>
            <p:cNvSpPr/>
            <p:nvPr/>
          </p:nvSpPr>
          <p:spPr>
            <a:xfrm>
              <a:off x="28119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1"/>
            <p:cNvSpPr/>
            <p:nvPr/>
          </p:nvSpPr>
          <p:spPr>
            <a:xfrm>
              <a:off x="3328500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1"/>
            <p:cNvSpPr/>
            <p:nvPr/>
          </p:nvSpPr>
          <p:spPr>
            <a:xfrm>
              <a:off x="33334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1"/>
            <p:cNvSpPr/>
            <p:nvPr/>
          </p:nvSpPr>
          <p:spPr>
            <a:xfrm>
              <a:off x="33453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1"/>
            <p:cNvSpPr/>
            <p:nvPr/>
          </p:nvSpPr>
          <p:spPr>
            <a:xfrm>
              <a:off x="33390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1"/>
            <p:cNvSpPr/>
            <p:nvPr/>
          </p:nvSpPr>
          <p:spPr>
            <a:xfrm>
              <a:off x="2910200" y="3517250"/>
              <a:ext cx="615550" cy="1665775"/>
            </a:xfrm>
            <a:custGeom>
              <a:rect b="b" l="l" r="r" t="t"/>
              <a:pathLst>
                <a:path extrusionOk="0" h="66631" w="24622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1"/>
            <p:cNvSpPr/>
            <p:nvPr/>
          </p:nvSpPr>
          <p:spPr>
            <a:xfrm>
              <a:off x="2905275" y="3511100"/>
              <a:ext cx="626800" cy="1678025"/>
            </a:xfrm>
            <a:custGeom>
              <a:rect b="b" l="l" r="r" t="t"/>
              <a:pathLst>
                <a:path extrusionOk="0" h="67121" w="25072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1"/>
            <p:cNvSpPr/>
            <p:nvPr/>
          </p:nvSpPr>
          <p:spPr>
            <a:xfrm>
              <a:off x="3183925" y="3855550"/>
              <a:ext cx="78625" cy="139825"/>
            </a:xfrm>
            <a:custGeom>
              <a:rect b="b" l="l" r="r" t="t"/>
              <a:pathLst>
                <a:path extrusionOk="0" h="5593" w="3145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1"/>
            <p:cNvSpPr/>
            <p:nvPr/>
          </p:nvSpPr>
          <p:spPr>
            <a:xfrm>
              <a:off x="2589450" y="2878550"/>
              <a:ext cx="361475" cy="677325"/>
            </a:xfrm>
            <a:custGeom>
              <a:rect b="b" l="l" r="r" t="t"/>
              <a:pathLst>
                <a:path extrusionOk="0" h="27093" w="14459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1"/>
            <p:cNvSpPr/>
            <p:nvPr/>
          </p:nvSpPr>
          <p:spPr>
            <a:xfrm>
              <a:off x="2588725" y="2872225"/>
              <a:ext cx="367825" cy="689625"/>
            </a:xfrm>
            <a:custGeom>
              <a:rect b="b" l="l" r="r" t="t"/>
              <a:pathLst>
                <a:path extrusionOk="0" h="27585" w="14713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1"/>
            <p:cNvSpPr/>
            <p:nvPr/>
          </p:nvSpPr>
          <p:spPr>
            <a:xfrm>
              <a:off x="2888425" y="3476525"/>
              <a:ext cx="122150" cy="126200"/>
            </a:xfrm>
            <a:custGeom>
              <a:rect b="b" l="l" r="r" t="t"/>
              <a:pathLst>
                <a:path extrusionOk="0" h="5048" w="4886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1"/>
            <p:cNvSpPr/>
            <p:nvPr/>
          </p:nvSpPr>
          <p:spPr>
            <a:xfrm>
              <a:off x="2882825" y="3470650"/>
              <a:ext cx="126350" cy="137850"/>
            </a:xfrm>
            <a:custGeom>
              <a:rect b="b" l="l" r="r" t="t"/>
              <a:pathLst>
                <a:path extrusionOk="0" h="5514" w="5054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1"/>
            <p:cNvSpPr/>
            <p:nvPr/>
          </p:nvSpPr>
          <p:spPr>
            <a:xfrm>
              <a:off x="2922825" y="3491975"/>
              <a:ext cx="54775" cy="71700"/>
            </a:xfrm>
            <a:custGeom>
              <a:rect b="b" l="l" r="r" t="t"/>
              <a:pathLst>
                <a:path extrusionOk="0" h="2868" w="2191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1"/>
            <p:cNvSpPr/>
            <p:nvPr/>
          </p:nvSpPr>
          <p:spPr>
            <a:xfrm>
              <a:off x="2916500" y="3485800"/>
              <a:ext cx="65300" cy="83400"/>
            </a:xfrm>
            <a:custGeom>
              <a:rect b="b" l="l" r="r" t="t"/>
              <a:pathLst>
                <a:path extrusionOk="0" h="3336" w="2612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1"/>
            <p:cNvSpPr/>
            <p:nvPr/>
          </p:nvSpPr>
          <p:spPr>
            <a:xfrm>
              <a:off x="2907375" y="2774425"/>
              <a:ext cx="602250" cy="818975"/>
            </a:xfrm>
            <a:custGeom>
              <a:rect b="b" l="l" r="r" t="t"/>
              <a:pathLst>
                <a:path extrusionOk="0" h="32759" w="2409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1"/>
            <p:cNvSpPr/>
            <p:nvPr/>
          </p:nvSpPr>
          <p:spPr>
            <a:xfrm>
              <a:off x="2901775" y="2769050"/>
              <a:ext cx="613450" cy="830350"/>
            </a:xfrm>
            <a:custGeom>
              <a:rect b="b" l="l" r="r" t="t"/>
              <a:pathLst>
                <a:path extrusionOk="0" h="33214" w="24538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1"/>
            <p:cNvSpPr/>
            <p:nvPr/>
          </p:nvSpPr>
          <p:spPr>
            <a:xfrm>
              <a:off x="3490625" y="2898200"/>
              <a:ext cx="312375" cy="474625"/>
            </a:xfrm>
            <a:custGeom>
              <a:rect b="b" l="l" r="r" t="t"/>
              <a:pathLst>
                <a:path extrusionOk="0" h="18985" w="12495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1"/>
            <p:cNvSpPr/>
            <p:nvPr/>
          </p:nvSpPr>
          <p:spPr>
            <a:xfrm>
              <a:off x="3484325" y="2892300"/>
              <a:ext cx="325675" cy="486700"/>
            </a:xfrm>
            <a:custGeom>
              <a:rect b="b" l="l" r="r" t="t"/>
              <a:pathLst>
                <a:path extrusionOk="0" h="19468" w="13027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42"/>
          <p:cNvSpPr txBox="1"/>
          <p:nvPr/>
        </p:nvSpPr>
        <p:spPr>
          <a:xfrm>
            <a:off x="720000" y="473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Variables in Dataset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2691" name="Google Shape;2691;p42"/>
          <p:cNvGraphicFramePr/>
          <p:nvPr/>
        </p:nvGraphicFramePr>
        <p:xfrm>
          <a:off x="1234675" y="205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{6D97280C-EFF0-4E8C-80AC-8F19667D445C}</a:tableStyleId>
              </a:tblPr>
              <a:tblGrid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Numerical Variables</a:t>
                      </a:r>
                      <a:endParaRPr b="1" u="sng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bmi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avg_glucose_level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692" name="Google Shape;2692;p42"/>
          <p:cNvGraphicFramePr/>
          <p:nvPr/>
        </p:nvGraphicFramePr>
        <p:xfrm>
          <a:off x="4490500" y="149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{6D97280C-EFF0-4E8C-80AC-8F19667D445C}</a:tableStyleId>
              </a:tblPr>
              <a:tblGrid>
                <a:gridCol w="33161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Categorical Variables</a:t>
                      </a:r>
                      <a:endParaRPr b="1" u="sng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gender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hypertension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heart_disease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ever_married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work_type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smoking_status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residence_type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693" name="Google Shape;2693;p42"/>
          <p:cNvSpPr txBox="1"/>
          <p:nvPr/>
        </p:nvSpPr>
        <p:spPr>
          <a:xfrm>
            <a:off x="982575" y="1238725"/>
            <a:ext cx="2917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Response Variable: Stroke</a:t>
            </a:r>
            <a:endParaRPr sz="21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43"/>
          <p:cNvSpPr txBox="1"/>
          <p:nvPr/>
        </p:nvSpPr>
        <p:spPr>
          <a:xfrm>
            <a:off x="720000" y="730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Numerical Variables - Age</a:t>
            </a:r>
            <a:endParaRPr sz="2800">
              <a:solidFill>
                <a:srgbClr val="333333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699" name="Google Shape;26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501" y="1172700"/>
            <a:ext cx="3991823" cy="14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25" y="780276"/>
            <a:ext cx="3723633" cy="200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43"/>
          <p:cNvSpPr txBox="1"/>
          <p:nvPr/>
        </p:nvSpPr>
        <p:spPr>
          <a:xfrm>
            <a:off x="4511000" y="2788700"/>
            <a:ext cx="3303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Minimum age for stroke patients &gt; 30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Older people tend to suffer from stroke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2" name="Google Shape;27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50" y="2788699"/>
            <a:ext cx="4208549" cy="2008429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p43"/>
          <p:cNvSpPr/>
          <p:nvPr/>
        </p:nvSpPr>
        <p:spPr>
          <a:xfrm>
            <a:off x="1628250" y="1895650"/>
            <a:ext cx="296100" cy="873900"/>
          </a:xfrm>
          <a:prstGeom prst="flowChartConnector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